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Bitter"/>
      <p:regular r:id="rId20"/>
      <p:bold r:id="rId21"/>
      <p:italic r:id="rId22"/>
      <p:boldItalic r:id="rId23"/>
    </p:embeddedFont>
    <p:embeddedFont>
      <p:font typeface="Bitter Medium"/>
      <p:regular r:id="rId24"/>
      <p:bold r:id="rId25"/>
      <p:italic r:id="rId26"/>
      <p:boldItalic r:id="rId27"/>
    </p:embeddedFont>
    <p:embeddedFont>
      <p:font typeface="Josefin Sa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regular.fntdata"/><Relationship Id="rId22" Type="http://schemas.openxmlformats.org/officeDocument/2006/relationships/font" Target="fonts/Bitter-italic.fntdata"/><Relationship Id="rId21" Type="http://schemas.openxmlformats.org/officeDocument/2006/relationships/font" Target="fonts/Bitter-bold.fntdata"/><Relationship Id="rId24" Type="http://schemas.openxmlformats.org/officeDocument/2006/relationships/font" Target="fonts/BitterMedium-regular.fntdata"/><Relationship Id="rId23" Type="http://schemas.openxmlformats.org/officeDocument/2006/relationships/font" Target="fonts/Bitter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itterMedium-italic.fntdata"/><Relationship Id="rId25" Type="http://schemas.openxmlformats.org/officeDocument/2006/relationships/font" Target="fonts/BitterMedium-bold.fntdata"/><Relationship Id="rId28" Type="http://schemas.openxmlformats.org/officeDocument/2006/relationships/font" Target="fonts/JosefinSansSemiBold-regular.fntdata"/><Relationship Id="rId27" Type="http://schemas.openxmlformats.org/officeDocument/2006/relationships/font" Target="fonts/Bitter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JosefinSans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JosefinSansSemiBold-boldItalic.fntdata"/><Relationship Id="rId30" Type="http://schemas.openxmlformats.org/officeDocument/2006/relationships/font" Target="fonts/JosefinSansSemiBold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cd41eb30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8cd41eb30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be45b8aa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be45b8a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be45b8a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be45b8a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8cd41eb30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8cd41eb30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8be45b8a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8be45b8a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be45b8aa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be45b8a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23b8c91f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23b8c91f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44dad15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944dad15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44dad15d3_2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44dad15d3_2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44dad15d3_2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44dad15d3_2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9" y="-59048"/>
            <a:ext cx="2180625" cy="2374094"/>
            <a:chOff x="1983200" y="1058325"/>
            <a:chExt cx="1555700" cy="1693725"/>
          </a:xfrm>
        </p:grpSpPr>
        <p:sp>
          <p:nvSpPr>
            <p:cNvPr id="13" name="Google Shape;13;p2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5400000">
            <a:off x="1190745" y="2705873"/>
            <a:ext cx="1481450" cy="3451592"/>
            <a:chOff x="2999600" y="2891975"/>
            <a:chExt cx="756575" cy="1762725"/>
          </a:xfrm>
        </p:grpSpPr>
        <p:sp>
          <p:nvSpPr>
            <p:cNvPr id="18" name="Google Shape;18;p2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 rot="10800000">
            <a:off x="6963420" y="-59062"/>
            <a:ext cx="2180567" cy="5444011"/>
            <a:chOff x="6137900" y="1385225"/>
            <a:chExt cx="1232725" cy="3077625"/>
          </a:xfrm>
        </p:grpSpPr>
        <p:sp>
          <p:nvSpPr>
            <p:cNvPr id="23" name="Google Shape;23;p2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5310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1620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32" name="Google Shape;132;p11"/>
          <p:cNvGrpSpPr/>
          <p:nvPr/>
        </p:nvGrpSpPr>
        <p:grpSpPr>
          <a:xfrm rot="-5778541">
            <a:off x="3379317" y="-240776"/>
            <a:ext cx="2251401" cy="9540813"/>
            <a:chOff x="6137900" y="1385225"/>
            <a:chExt cx="1232725" cy="3077625"/>
          </a:xfrm>
        </p:grpSpPr>
        <p:sp>
          <p:nvSpPr>
            <p:cNvPr id="133" name="Google Shape;133;p11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1"/>
          <p:cNvGrpSpPr/>
          <p:nvPr/>
        </p:nvGrpSpPr>
        <p:grpSpPr>
          <a:xfrm rot="5197214">
            <a:off x="2852922" y="-4005288"/>
            <a:ext cx="3429242" cy="9292124"/>
            <a:chOff x="6137900" y="1385225"/>
            <a:chExt cx="1232725" cy="3077625"/>
          </a:xfrm>
        </p:grpSpPr>
        <p:sp>
          <p:nvSpPr>
            <p:cNvPr id="138" name="Google Shape;138;p11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 txBox="1"/>
          <p:nvPr>
            <p:ph type="title"/>
          </p:nvPr>
        </p:nvSpPr>
        <p:spPr>
          <a:xfrm>
            <a:off x="714375" y="34587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3"/>
          <p:cNvSpPr txBox="1"/>
          <p:nvPr>
            <p:ph idx="1" type="subTitle"/>
          </p:nvPr>
        </p:nvSpPr>
        <p:spPr>
          <a:xfrm>
            <a:off x="1353225" y="1125025"/>
            <a:ext cx="70767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" name="Google Shape;147;p13"/>
          <p:cNvGrpSpPr/>
          <p:nvPr/>
        </p:nvGrpSpPr>
        <p:grpSpPr>
          <a:xfrm rot="-1774046">
            <a:off x="253282" y="-435558"/>
            <a:ext cx="2251367" cy="9541209"/>
            <a:chOff x="6137900" y="1385225"/>
            <a:chExt cx="1232725" cy="3077625"/>
          </a:xfrm>
        </p:grpSpPr>
        <p:sp>
          <p:nvSpPr>
            <p:cNvPr id="148" name="Google Shape;148;p13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358985" y="2544520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4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/>
          <p:nvPr>
            <p:ph type="title"/>
          </p:nvPr>
        </p:nvSpPr>
        <p:spPr>
          <a:xfrm>
            <a:off x="806170" y="1641932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hasCustomPrompt="1" idx="2" type="title"/>
          </p:nvPr>
        </p:nvSpPr>
        <p:spPr>
          <a:xfrm>
            <a:off x="806170" y="1215750"/>
            <a:ext cx="916800" cy="5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6" name="Google Shape;156;p14"/>
          <p:cNvSpPr txBox="1"/>
          <p:nvPr>
            <p:ph idx="3" type="title"/>
          </p:nvPr>
        </p:nvSpPr>
        <p:spPr>
          <a:xfrm>
            <a:off x="806170" y="1953746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7" name="Google Shape;157;p14"/>
          <p:cNvSpPr txBox="1"/>
          <p:nvPr>
            <p:ph idx="4" type="title"/>
          </p:nvPr>
        </p:nvSpPr>
        <p:spPr>
          <a:xfrm>
            <a:off x="5781801" y="1652339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14"/>
          <p:cNvSpPr txBox="1"/>
          <p:nvPr>
            <p:ph hasCustomPrompt="1" idx="5" type="title"/>
          </p:nvPr>
        </p:nvSpPr>
        <p:spPr>
          <a:xfrm>
            <a:off x="5781801" y="1227275"/>
            <a:ext cx="916800" cy="5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14"/>
          <p:cNvSpPr txBox="1"/>
          <p:nvPr>
            <p:ph idx="6" type="title"/>
          </p:nvPr>
        </p:nvSpPr>
        <p:spPr>
          <a:xfrm>
            <a:off x="5781801" y="1954984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0" name="Google Shape;160;p14"/>
          <p:cNvSpPr txBox="1"/>
          <p:nvPr>
            <p:ph idx="7" type="title"/>
          </p:nvPr>
        </p:nvSpPr>
        <p:spPr>
          <a:xfrm>
            <a:off x="806170" y="3169688"/>
            <a:ext cx="24369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1" name="Google Shape;161;p14"/>
          <p:cNvSpPr txBox="1"/>
          <p:nvPr>
            <p:ph hasCustomPrompt="1" idx="8" type="title"/>
          </p:nvPr>
        </p:nvSpPr>
        <p:spPr>
          <a:xfrm>
            <a:off x="806170" y="2770400"/>
            <a:ext cx="916800" cy="5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4"/>
          <p:cNvSpPr txBox="1"/>
          <p:nvPr>
            <p:ph idx="9" type="title"/>
          </p:nvPr>
        </p:nvSpPr>
        <p:spPr>
          <a:xfrm>
            <a:off x="806170" y="3494118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3" name="Google Shape;163;p14"/>
          <p:cNvSpPr txBox="1"/>
          <p:nvPr>
            <p:ph idx="13" type="title"/>
          </p:nvPr>
        </p:nvSpPr>
        <p:spPr>
          <a:xfrm>
            <a:off x="5781801" y="3169688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4" name="Google Shape;164;p14"/>
          <p:cNvSpPr txBox="1"/>
          <p:nvPr>
            <p:ph hasCustomPrompt="1" idx="14" type="title"/>
          </p:nvPr>
        </p:nvSpPr>
        <p:spPr>
          <a:xfrm>
            <a:off x="5781801" y="2771350"/>
            <a:ext cx="916800" cy="5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/>
          <p:nvPr>
            <p:ph idx="15" type="title"/>
          </p:nvPr>
        </p:nvSpPr>
        <p:spPr>
          <a:xfrm>
            <a:off x="5781801" y="3494118"/>
            <a:ext cx="2583600" cy="4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66" name="Google Shape;166;p14"/>
          <p:cNvGrpSpPr/>
          <p:nvPr/>
        </p:nvGrpSpPr>
        <p:grpSpPr>
          <a:xfrm rot="5197214">
            <a:off x="2857385" y="-3967338"/>
            <a:ext cx="3429242" cy="9292124"/>
            <a:chOff x="6137900" y="1385225"/>
            <a:chExt cx="1232725" cy="3077625"/>
          </a:xfrm>
        </p:grpSpPr>
        <p:sp>
          <p:nvSpPr>
            <p:cNvPr id="167" name="Google Shape;167;p14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14"/>
          <p:cNvGrpSpPr/>
          <p:nvPr/>
        </p:nvGrpSpPr>
        <p:grpSpPr>
          <a:xfrm rot="-5400000">
            <a:off x="2542953" y="235497"/>
            <a:ext cx="3429194" cy="9292273"/>
            <a:chOff x="6137900" y="1385225"/>
            <a:chExt cx="1232725" cy="3077625"/>
          </a:xfrm>
        </p:grpSpPr>
        <p:sp>
          <p:nvSpPr>
            <p:cNvPr id="172" name="Google Shape;172;p14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5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2675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>
            <p:ph type="title"/>
          </p:nvPr>
        </p:nvSpPr>
        <p:spPr>
          <a:xfrm>
            <a:off x="714450" y="1087500"/>
            <a:ext cx="77151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9" name="Google Shape;179;p15"/>
          <p:cNvSpPr txBox="1"/>
          <p:nvPr>
            <p:ph idx="2" type="title"/>
          </p:nvPr>
        </p:nvSpPr>
        <p:spPr>
          <a:xfrm>
            <a:off x="714450" y="2636775"/>
            <a:ext cx="7075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CUSTOM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 txBox="1"/>
          <p:nvPr>
            <p:ph type="title"/>
          </p:nvPr>
        </p:nvSpPr>
        <p:spPr>
          <a:xfrm>
            <a:off x="622025" y="1454850"/>
            <a:ext cx="28815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3" name="Google Shape;183;p16"/>
          <p:cNvSpPr txBox="1"/>
          <p:nvPr>
            <p:ph idx="2" type="title"/>
          </p:nvPr>
        </p:nvSpPr>
        <p:spPr>
          <a:xfrm>
            <a:off x="5628700" y="1467725"/>
            <a:ext cx="28008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4" name="Google Shape;184;p16"/>
          <p:cNvSpPr txBox="1"/>
          <p:nvPr>
            <p:ph idx="3" type="title"/>
          </p:nvPr>
        </p:nvSpPr>
        <p:spPr>
          <a:xfrm>
            <a:off x="622025" y="3011925"/>
            <a:ext cx="28674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5" name="Google Shape;185;p16"/>
          <p:cNvSpPr txBox="1"/>
          <p:nvPr>
            <p:ph idx="4" type="title"/>
          </p:nvPr>
        </p:nvSpPr>
        <p:spPr>
          <a:xfrm>
            <a:off x="5624350" y="3014675"/>
            <a:ext cx="28815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6" name="Google Shape;186;p16"/>
          <p:cNvSpPr txBox="1"/>
          <p:nvPr>
            <p:ph idx="1" type="subTitle"/>
          </p:nvPr>
        </p:nvSpPr>
        <p:spPr>
          <a:xfrm>
            <a:off x="634425" y="1885925"/>
            <a:ext cx="28815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6"/>
          <p:cNvSpPr txBox="1"/>
          <p:nvPr>
            <p:ph idx="5" type="subTitle"/>
          </p:nvPr>
        </p:nvSpPr>
        <p:spPr>
          <a:xfrm>
            <a:off x="5628700" y="1881950"/>
            <a:ext cx="2800800" cy="11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6"/>
          <p:cNvSpPr txBox="1"/>
          <p:nvPr>
            <p:ph idx="6" type="subTitle"/>
          </p:nvPr>
        </p:nvSpPr>
        <p:spPr>
          <a:xfrm>
            <a:off x="5624349" y="3426068"/>
            <a:ext cx="2867400" cy="15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6"/>
          <p:cNvSpPr txBox="1"/>
          <p:nvPr>
            <p:ph idx="7" type="subTitle"/>
          </p:nvPr>
        </p:nvSpPr>
        <p:spPr>
          <a:xfrm>
            <a:off x="634425" y="3418725"/>
            <a:ext cx="2881500" cy="15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idx="8" type="title"/>
          </p:nvPr>
        </p:nvSpPr>
        <p:spPr>
          <a:xfrm>
            <a:off x="703800" y="344887"/>
            <a:ext cx="77151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/>
        </p:txBody>
      </p:sp>
      <p:grpSp>
        <p:nvGrpSpPr>
          <p:cNvPr id="191" name="Google Shape;191;p16"/>
          <p:cNvGrpSpPr/>
          <p:nvPr/>
        </p:nvGrpSpPr>
        <p:grpSpPr>
          <a:xfrm rot="-1357618">
            <a:off x="7801012" y="-1221005"/>
            <a:ext cx="1595233" cy="3716855"/>
            <a:chOff x="2999600" y="2891975"/>
            <a:chExt cx="756575" cy="1762725"/>
          </a:xfrm>
        </p:grpSpPr>
        <p:sp>
          <p:nvSpPr>
            <p:cNvPr id="192" name="Google Shape;192;p16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" name="Google Shape;196;p16"/>
          <p:cNvGrpSpPr/>
          <p:nvPr/>
        </p:nvGrpSpPr>
        <p:grpSpPr>
          <a:xfrm rot="5400000">
            <a:off x="3930551" y="3488291"/>
            <a:ext cx="879670" cy="2482798"/>
            <a:chOff x="2999600" y="2891975"/>
            <a:chExt cx="756575" cy="1762725"/>
          </a:xfrm>
        </p:grpSpPr>
        <p:sp>
          <p:nvSpPr>
            <p:cNvPr id="197" name="Google Shape;197;p16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6"/>
          <p:cNvGrpSpPr/>
          <p:nvPr/>
        </p:nvGrpSpPr>
        <p:grpSpPr>
          <a:xfrm rot="7439807">
            <a:off x="104312" y="-450776"/>
            <a:ext cx="1404883" cy="1977886"/>
            <a:chOff x="4369825" y="1136125"/>
            <a:chExt cx="1405000" cy="1978050"/>
          </a:xfrm>
        </p:grpSpPr>
        <p:sp>
          <p:nvSpPr>
            <p:cNvPr id="202" name="Google Shape;202;p16"/>
            <p:cNvSpPr/>
            <p:nvPr/>
          </p:nvSpPr>
          <p:spPr>
            <a:xfrm>
              <a:off x="4369825" y="1136125"/>
              <a:ext cx="1405000" cy="1748525"/>
            </a:xfrm>
            <a:custGeom>
              <a:rect b="b" l="l" r="r" t="t"/>
              <a:pathLst>
                <a:path extrusionOk="0" fill="none" h="69941" w="56200">
                  <a:moveTo>
                    <a:pt x="52950" y="69941"/>
                  </a:moveTo>
                  <a:cubicBezTo>
                    <a:pt x="53772" y="66731"/>
                    <a:pt x="54692" y="63560"/>
                    <a:pt x="55396" y="60310"/>
                  </a:cubicBezTo>
                  <a:cubicBezTo>
                    <a:pt x="55984" y="57766"/>
                    <a:pt x="56199" y="55143"/>
                    <a:pt x="56023" y="52539"/>
                  </a:cubicBezTo>
                  <a:cubicBezTo>
                    <a:pt x="55808" y="49583"/>
                    <a:pt x="55083" y="46686"/>
                    <a:pt x="53870" y="44005"/>
                  </a:cubicBezTo>
                  <a:cubicBezTo>
                    <a:pt x="52362" y="40755"/>
                    <a:pt x="50757" y="37565"/>
                    <a:pt x="49191" y="34354"/>
                  </a:cubicBezTo>
                  <a:cubicBezTo>
                    <a:pt x="47351" y="30616"/>
                    <a:pt x="46001" y="26701"/>
                    <a:pt x="44787" y="22727"/>
                  </a:cubicBezTo>
                  <a:cubicBezTo>
                    <a:pt x="43671" y="19106"/>
                    <a:pt x="42732" y="15426"/>
                    <a:pt x="41166" y="11941"/>
                  </a:cubicBezTo>
                  <a:cubicBezTo>
                    <a:pt x="39502" y="8203"/>
                    <a:pt x="37035" y="5129"/>
                    <a:pt x="33395" y="3074"/>
                  </a:cubicBezTo>
                  <a:cubicBezTo>
                    <a:pt x="31124" y="1821"/>
                    <a:pt x="28638" y="960"/>
                    <a:pt x="26074" y="549"/>
                  </a:cubicBezTo>
                  <a:cubicBezTo>
                    <a:pt x="24097" y="158"/>
                    <a:pt x="22080" y="1"/>
                    <a:pt x="20064" y="79"/>
                  </a:cubicBezTo>
                  <a:cubicBezTo>
                    <a:pt x="15034" y="373"/>
                    <a:pt x="10277" y="1508"/>
                    <a:pt x="6108" y="4542"/>
                  </a:cubicBezTo>
                  <a:cubicBezTo>
                    <a:pt x="2917" y="6813"/>
                    <a:pt x="803" y="10297"/>
                    <a:pt x="274" y="14173"/>
                  </a:cubicBezTo>
                  <a:cubicBezTo>
                    <a:pt x="0" y="16091"/>
                    <a:pt x="98" y="18010"/>
                    <a:pt x="372" y="19967"/>
                  </a:cubicBezTo>
                  <a:cubicBezTo>
                    <a:pt x="764" y="22962"/>
                    <a:pt x="1645" y="25781"/>
                    <a:pt x="2721" y="28580"/>
                  </a:cubicBezTo>
                  <a:cubicBezTo>
                    <a:pt x="3974" y="31712"/>
                    <a:pt x="5423" y="34785"/>
                    <a:pt x="7028" y="37741"/>
                  </a:cubicBezTo>
                  <a:cubicBezTo>
                    <a:pt x="9142" y="41714"/>
                    <a:pt x="11236" y="45688"/>
                    <a:pt x="12332" y="50073"/>
                  </a:cubicBezTo>
                  <a:cubicBezTo>
                    <a:pt x="13115" y="53263"/>
                    <a:pt x="13096" y="56493"/>
                    <a:pt x="11549" y="59449"/>
                  </a:cubicBezTo>
                  <a:cubicBezTo>
                    <a:pt x="10551" y="61367"/>
                    <a:pt x="9200" y="63090"/>
                    <a:pt x="7948" y="64852"/>
                  </a:cubicBezTo>
                  <a:cubicBezTo>
                    <a:pt x="6695" y="66613"/>
                    <a:pt x="5383" y="68257"/>
                    <a:pt x="4111" y="69941"/>
                  </a:cubicBezTo>
                </a:path>
              </a:pathLst>
            </a:custGeom>
            <a:noFill/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620375" y="1407725"/>
              <a:ext cx="600475" cy="693950"/>
            </a:xfrm>
            <a:custGeom>
              <a:rect b="b" l="l" r="r" t="t"/>
              <a:pathLst>
                <a:path extrusionOk="0" fill="none" h="27758" w="24019">
                  <a:moveTo>
                    <a:pt x="8339" y="1"/>
                  </a:moveTo>
                  <a:cubicBezTo>
                    <a:pt x="7458" y="236"/>
                    <a:pt x="6558" y="373"/>
                    <a:pt x="5736" y="706"/>
                  </a:cubicBezTo>
                  <a:cubicBezTo>
                    <a:pt x="2663" y="1978"/>
                    <a:pt x="881" y="4229"/>
                    <a:pt x="392" y="7537"/>
                  </a:cubicBezTo>
                  <a:cubicBezTo>
                    <a:pt x="1" y="10258"/>
                    <a:pt x="588" y="12783"/>
                    <a:pt x="1625" y="15249"/>
                  </a:cubicBezTo>
                  <a:cubicBezTo>
                    <a:pt x="2800" y="17931"/>
                    <a:pt x="4483" y="20358"/>
                    <a:pt x="6578" y="22394"/>
                  </a:cubicBezTo>
                  <a:cubicBezTo>
                    <a:pt x="8594" y="24352"/>
                    <a:pt x="10845" y="26015"/>
                    <a:pt x="13585" y="26896"/>
                  </a:cubicBezTo>
                  <a:cubicBezTo>
                    <a:pt x="15288" y="27444"/>
                    <a:pt x="17011" y="27758"/>
                    <a:pt x="18831" y="27288"/>
                  </a:cubicBezTo>
                  <a:cubicBezTo>
                    <a:pt x="20828" y="26779"/>
                    <a:pt x="22159" y="25546"/>
                    <a:pt x="22962" y="23725"/>
                  </a:cubicBezTo>
                  <a:cubicBezTo>
                    <a:pt x="23666" y="22120"/>
                    <a:pt x="24019" y="20378"/>
                    <a:pt x="23940" y="18636"/>
                  </a:cubicBezTo>
                  <a:cubicBezTo>
                    <a:pt x="23764" y="14271"/>
                    <a:pt x="22825" y="10062"/>
                    <a:pt x="20417" y="6323"/>
                  </a:cubicBezTo>
                  <a:cubicBezTo>
                    <a:pt x="18362" y="3152"/>
                    <a:pt x="15562" y="921"/>
                    <a:pt x="11726" y="255"/>
                  </a:cubicBezTo>
                  <a:cubicBezTo>
                    <a:pt x="10630" y="60"/>
                    <a:pt x="9514" y="79"/>
                    <a:pt x="8418" y="1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485800" y="1264850"/>
              <a:ext cx="967500" cy="1169600"/>
            </a:xfrm>
            <a:custGeom>
              <a:rect b="b" l="l" r="r" t="t"/>
              <a:pathLst>
                <a:path extrusionOk="0" fill="none" h="46784" w="38700">
                  <a:moveTo>
                    <a:pt x="14036" y="20"/>
                  </a:moveTo>
                  <a:cubicBezTo>
                    <a:pt x="13076" y="176"/>
                    <a:pt x="12117" y="274"/>
                    <a:pt x="11178" y="489"/>
                  </a:cubicBezTo>
                  <a:cubicBezTo>
                    <a:pt x="6382" y="1527"/>
                    <a:pt x="2800" y="4091"/>
                    <a:pt x="1038" y="8809"/>
                  </a:cubicBezTo>
                  <a:cubicBezTo>
                    <a:pt x="686" y="9866"/>
                    <a:pt x="470" y="10981"/>
                    <a:pt x="412" y="12097"/>
                  </a:cubicBezTo>
                  <a:cubicBezTo>
                    <a:pt x="1" y="16932"/>
                    <a:pt x="1586" y="21258"/>
                    <a:pt x="3778" y="25427"/>
                  </a:cubicBezTo>
                  <a:cubicBezTo>
                    <a:pt x="5501" y="28657"/>
                    <a:pt x="7576" y="31672"/>
                    <a:pt x="9964" y="34432"/>
                  </a:cubicBezTo>
                  <a:cubicBezTo>
                    <a:pt x="11354" y="36056"/>
                    <a:pt x="12822" y="37642"/>
                    <a:pt x="14349" y="39130"/>
                  </a:cubicBezTo>
                  <a:cubicBezTo>
                    <a:pt x="17383" y="42066"/>
                    <a:pt x="20847" y="44356"/>
                    <a:pt x="24899" y="45609"/>
                  </a:cubicBezTo>
                  <a:cubicBezTo>
                    <a:pt x="27327" y="46353"/>
                    <a:pt x="29832" y="46783"/>
                    <a:pt x="32357" y="46509"/>
                  </a:cubicBezTo>
                  <a:cubicBezTo>
                    <a:pt x="35607" y="46176"/>
                    <a:pt x="37995" y="44258"/>
                    <a:pt x="38465" y="40617"/>
                  </a:cubicBezTo>
                  <a:cubicBezTo>
                    <a:pt x="38700" y="38699"/>
                    <a:pt x="38406" y="36859"/>
                    <a:pt x="38151" y="34980"/>
                  </a:cubicBezTo>
                  <a:cubicBezTo>
                    <a:pt x="37427" y="29871"/>
                    <a:pt x="36174" y="24879"/>
                    <a:pt x="34882" y="19888"/>
                  </a:cubicBezTo>
                  <a:cubicBezTo>
                    <a:pt x="33806" y="15738"/>
                    <a:pt x="32494" y="11667"/>
                    <a:pt x="30067" y="8006"/>
                  </a:cubicBezTo>
                  <a:cubicBezTo>
                    <a:pt x="27894" y="4678"/>
                    <a:pt x="24645" y="2192"/>
                    <a:pt x="20887" y="959"/>
                  </a:cubicBezTo>
                  <a:cubicBezTo>
                    <a:pt x="19516" y="450"/>
                    <a:pt x="18087" y="176"/>
                    <a:pt x="16659" y="157"/>
                  </a:cubicBezTo>
                  <a:cubicBezTo>
                    <a:pt x="15797" y="157"/>
                    <a:pt x="14956" y="59"/>
                    <a:pt x="14114" y="0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785300" y="2506350"/>
              <a:ext cx="852000" cy="607825"/>
            </a:xfrm>
            <a:custGeom>
              <a:rect b="b" l="l" r="r" t="t"/>
              <a:pathLst>
                <a:path extrusionOk="0" fill="none" h="24313" w="34080">
                  <a:moveTo>
                    <a:pt x="33884" y="6989"/>
                  </a:moveTo>
                  <a:cubicBezTo>
                    <a:pt x="34080" y="4914"/>
                    <a:pt x="33708" y="2565"/>
                    <a:pt x="32024" y="1351"/>
                  </a:cubicBezTo>
                  <a:cubicBezTo>
                    <a:pt x="30106" y="1"/>
                    <a:pt x="27385" y="803"/>
                    <a:pt x="25506" y="2193"/>
                  </a:cubicBezTo>
                  <a:cubicBezTo>
                    <a:pt x="23627" y="3583"/>
                    <a:pt x="22139" y="5501"/>
                    <a:pt x="20103" y="6656"/>
                  </a:cubicBezTo>
                  <a:cubicBezTo>
                    <a:pt x="16404" y="8731"/>
                    <a:pt x="11745" y="7889"/>
                    <a:pt x="7752" y="9299"/>
                  </a:cubicBezTo>
                  <a:cubicBezTo>
                    <a:pt x="3896" y="10728"/>
                    <a:pt x="1077" y="14094"/>
                    <a:pt x="372" y="18127"/>
                  </a:cubicBezTo>
                  <a:cubicBezTo>
                    <a:pt x="0" y="20358"/>
                    <a:pt x="607" y="23118"/>
                    <a:pt x="2721" y="23940"/>
                  </a:cubicBezTo>
                  <a:cubicBezTo>
                    <a:pt x="3680" y="24312"/>
                    <a:pt x="4757" y="24214"/>
                    <a:pt x="5775" y="24077"/>
                  </a:cubicBezTo>
                  <a:cubicBezTo>
                    <a:pt x="16306" y="22727"/>
                    <a:pt x="32690" y="19908"/>
                    <a:pt x="33884" y="6989"/>
                  </a:cubicBezTo>
                  <a:close/>
                </a:path>
              </a:pathLst>
            </a:custGeom>
            <a:noFill/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itle + three columns">
  <p:cSld name="CUSTOM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>
            <p:ph type="title"/>
          </p:nvPr>
        </p:nvSpPr>
        <p:spPr>
          <a:xfrm>
            <a:off x="714375" y="34220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17"/>
          <p:cNvSpPr txBox="1"/>
          <p:nvPr>
            <p:ph idx="1" type="subTitle"/>
          </p:nvPr>
        </p:nvSpPr>
        <p:spPr>
          <a:xfrm>
            <a:off x="756975" y="2264875"/>
            <a:ext cx="221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7"/>
          <p:cNvSpPr txBox="1"/>
          <p:nvPr>
            <p:ph idx="2" type="subTitle"/>
          </p:nvPr>
        </p:nvSpPr>
        <p:spPr>
          <a:xfrm>
            <a:off x="756825" y="2637325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7"/>
          <p:cNvSpPr txBox="1"/>
          <p:nvPr>
            <p:ph idx="3" type="subTitle"/>
          </p:nvPr>
        </p:nvSpPr>
        <p:spPr>
          <a:xfrm>
            <a:off x="3540200" y="2260150"/>
            <a:ext cx="221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17"/>
          <p:cNvSpPr txBox="1"/>
          <p:nvPr>
            <p:ph idx="4" type="subTitle"/>
          </p:nvPr>
        </p:nvSpPr>
        <p:spPr>
          <a:xfrm>
            <a:off x="3546200" y="2637325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7"/>
          <p:cNvSpPr txBox="1"/>
          <p:nvPr>
            <p:ph idx="5" type="subTitle"/>
          </p:nvPr>
        </p:nvSpPr>
        <p:spPr>
          <a:xfrm>
            <a:off x="6112250" y="2258575"/>
            <a:ext cx="221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7"/>
          <p:cNvSpPr txBox="1"/>
          <p:nvPr>
            <p:ph idx="6" type="subTitle"/>
          </p:nvPr>
        </p:nvSpPr>
        <p:spPr>
          <a:xfrm>
            <a:off x="6112250" y="2637325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5" name="Google Shape;215;p17"/>
          <p:cNvGrpSpPr/>
          <p:nvPr/>
        </p:nvGrpSpPr>
        <p:grpSpPr>
          <a:xfrm rot="-8645526">
            <a:off x="-83237" y="-1543601"/>
            <a:ext cx="1595236" cy="3716947"/>
            <a:chOff x="2999600" y="2891975"/>
            <a:chExt cx="756575" cy="1762725"/>
          </a:xfrm>
        </p:grpSpPr>
        <p:sp>
          <p:nvSpPr>
            <p:cNvPr id="216" name="Google Shape;216;p17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17"/>
          <p:cNvGrpSpPr/>
          <p:nvPr/>
        </p:nvGrpSpPr>
        <p:grpSpPr>
          <a:xfrm rot="-5778541">
            <a:off x="3379317" y="-240776"/>
            <a:ext cx="2251401" cy="9540813"/>
            <a:chOff x="6137900" y="1385225"/>
            <a:chExt cx="1232725" cy="3077625"/>
          </a:xfrm>
        </p:grpSpPr>
        <p:sp>
          <p:nvSpPr>
            <p:cNvPr id="221" name="Google Shape;221;p17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" name="Google Shape;225;p17"/>
          <p:cNvGrpSpPr/>
          <p:nvPr/>
        </p:nvGrpSpPr>
        <p:grpSpPr>
          <a:xfrm rot="-1891774">
            <a:off x="7444983" y="-1212961"/>
            <a:ext cx="3109683" cy="3385581"/>
            <a:chOff x="1983200" y="1058325"/>
            <a:chExt cx="1555700" cy="1693725"/>
          </a:xfrm>
        </p:grpSpPr>
        <p:sp>
          <p:nvSpPr>
            <p:cNvPr id="226" name="Google Shape;226;p17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22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>
            <p:ph type="title"/>
          </p:nvPr>
        </p:nvSpPr>
        <p:spPr>
          <a:xfrm>
            <a:off x="714375" y="34688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3" name="Google Shape;233;p18"/>
          <p:cNvSpPr txBox="1"/>
          <p:nvPr>
            <p:ph idx="1" type="subTitle"/>
          </p:nvPr>
        </p:nvSpPr>
        <p:spPr>
          <a:xfrm>
            <a:off x="997325" y="1574075"/>
            <a:ext cx="4313100" cy="26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34" name="Google Shape;234;p18"/>
          <p:cNvGrpSpPr/>
          <p:nvPr/>
        </p:nvGrpSpPr>
        <p:grpSpPr>
          <a:xfrm rot="-10347705">
            <a:off x="6723967" y="-1644983"/>
            <a:ext cx="2251430" cy="9540908"/>
            <a:chOff x="6137900" y="1385225"/>
            <a:chExt cx="1232725" cy="3077625"/>
          </a:xfrm>
        </p:grpSpPr>
        <p:sp>
          <p:nvSpPr>
            <p:cNvPr id="235" name="Google Shape;235;p18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Google Shape;239;p18"/>
          <p:cNvGrpSpPr/>
          <p:nvPr/>
        </p:nvGrpSpPr>
        <p:grpSpPr>
          <a:xfrm flipH="1" rot="10347705">
            <a:off x="-1475108" y="-3499533"/>
            <a:ext cx="2251430" cy="9540908"/>
            <a:chOff x="6137900" y="1385225"/>
            <a:chExt cx="1232725" cy="3077625"/>
          </a:xfrm>
        </p:grpSpPr>
        <p:sp>
          <p:nvSpPr>
            <p:cNvPr id="240" name="Google Shape;240;p18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 ">
  <p:cSld name="CUSTOM_17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9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>
            <p:ph type="title"/>
          </p:nvPr>
        </p:nvSpPr>
        <p:spPr>
          <a:xfrm>
            <a:off x="714375" y="34689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47" name="Google Shape;247;p19"/>
          <p:cNvGrpSpPr/>
          <p:nvPr/>
        </p:nvGrpSpPr>
        <p:grpSpPr>
          <a:xfrm rot="-1774046">
            <a:off x="-576793" y="-54333"/>
            <a:ext cx="2251367" cy="9541209"/>
            <a:chOff x="6137900" y="1385225"/>
            <a:chExt cx="1232725" cy="3077625"/>
          </a:xfrm>
        </p:grpSpPr>
        <p:sp>
          <p:nvSpPr>
            <p:cNvPr id="248" name="Google Shape;248;p19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358985" y="2544520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8048166" y="-368507"/>
            <a:ext cx="3109689" cy="3385587"/>
            <a:chOff x="1983200" y="1058325"/>
            <a:chExt cx="1555700" cy="1693725"/>
          </a:xfrm>
        </p:grpSpPr>
        <p:sp>
          <p:nvSpPr>
            <p:cNvPr id="253" name="Google Shape;253;p19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0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>
            <p:ph idx="1" type="subTitle"/>
          </p:nvPr>
        </p:nvSpPr>
        <p:spPr>
          <a:xfrm>
            <a:off x="714375" y="1177500"/>
            <a:ext cx="77154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0" name="Google Shape;260;p20"/>
          <p:cNvSpPr txBox="1"/>
          <p:nvPr>
            <p:ph idx="2" type="subTitle"/>
          </p:nvPr>
        </p:nvSpPr>
        <p:spPr>
          <a:xfrm>
            <a:off x="714375" y="2495802"/>
            <a:ext cx="77154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1" name="Google Shape;261;p20"/>
          <p:cNvSpPr txBox="1"/>
          <p:nvPr>
            <p:ph idx="3" type="subTitle"/>
          </p:nvPr>
        </p:nvSpPr>
        <p:spPr>
          <a:xfrm>
            <a:off x="714300" y="4009082"/>
            <a:ext cx="7715400" cy="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2" name="Google Shape;262;p20"/>
          <p:cNvSpPr txBox="1"/>
          <p:nvPr>
            <p:ph hasCustomPrompt="1" type="title"/>
          </p:nvPr>
        </p:nvSpPr>
        <p:spPr>
          <a:xfrm>
            <a:off x="714375" y="754433"/>
            <a:ext cx="77154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20"/>
          <p:cNvSpPr txBox="1"/>
          <p:nvPr>
            <p:ph hasCustomPrompt="1" idx="4" type="title"/>
          </p:nvPr>
        </p:nvSpPr>
        <p:spPr>
          <a:xfrm>
            <a:off x="714300" y="2067632"/>
            <a:ext cx="77154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4" name="Google Shape;264;p20"/>
          <p:cNvSpPr txBox="1"/>
          <p:nvPr>
            <p:ph hasCustomPrompt="1" idx="5" type="title"/>
          </p:nvPr>
        </p:nvSpPr>
        <p:spPr>
          <a:xfrm>
            <a:off x="723616" y="3612997"/>
            <a:ext cx="77154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5" name="Google Shape;265;p20"/>
          <p:cNvGrpSpPr/>
          <p:nvPr/>
        </p:nvGrpSpPr>
        <p:grpSpPr>
          <a:xfrm rot="5400000">
            <a:off x="277095" y="-7728343"/>
            <a:ext cx="3340931" cy="14872931"/>
            <a:chOff x="6137900" y="1385225"/>
            <a:chExt cx="1232725" cy="3077625"/>
          </a:xfrm>
        </p:grpSpPr>
        <p:sp>
          <p:nvSpPr>
            <p:cNvPr id="266" name="Google Shape;266;p20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0"/>
          <p:cNvSpPr/>
          <p:nvPr/>
        </p:nvSpPr>
        <p:spPr>
          <a:xfrm flipH="1" rot="5537203">
            <a:off x="4090138" y="-5178547"/>
            <a:ext cx="890647" cy="14053504"/>
          </a:xfrm>
          <a:custGeom>
            <a:rect b="b" l="l" r="r" t="t"/>
            <a:pathLst>
              <a:path extrusionOk="0" fill="none" h="123027" w="35626">
                <a:moveTo>
                  <a:pt x="35626" y="0"/>
                </a:moveTo>
                <a:cubicBezTo>
                  <a:pt x="34451" y="1547"/>
                  <a:pt x="33355" y="3191"/>
                  <a:pt x="32063" y="4620"/>
                </a:cubicBezTo>
                <a:cubicBezTo>
                  <a:pt x="29519" y="7439"/>
                  <a:pt x="26582" y="9886"/>
                  <a:pt x="23685" y="12332"/>
                </a:cubicBezTo>
                <a:cubicBezTo>
                  <a:pt x="20240" y="15269"/>
                  <a:pt x="16893" y="18322"/>
                  <a:pt x="14427" y="22178"/>
                </a:cubicBezTo>
                <a:cubicBezTo>
                  <a:pt x="12998" y="24410"/>
                  <a:pt x="11941" y="26798"/>
                  <a:pt x="11471" y="29362"/>
                </a:cubicBezTo>
                <a:cubicBezTo>
                  <a:pt x="10962" y="32142"/>
                  <a:pt x="11353" y="35000"/>
                  <a:pt x="12586" y="37525"/>
                </a:cubicBezTo>
                <a:cubicBezTo>
                  <a:pt x="13820" y="40089"/>
                  <a:pt x="15523" y="42321"/>
                  <a:pt x="17363" y="44474"/>
                </a:cubicBezTo>
                <a:cubicBezTo>
                  <a:pt x="19673" y="47175"/>
                  <a:pt x="22041" y="49837"/>
                  <a:pt x="23548" y="53165"/>
                </a:cubicBezTo>
                <a:cubicBezTo>
                  <a:pt x="24468" y="55220"/>
                  <a:pt x="25056" y="57393"/>
                  <a:pt x="25330" y="59625"/>
                </a:cubicBezTo>
                <a:cubicBezTo>
                  <a:pt x="25623" y="61797"/>
                  <a:pt x="25290" y="63892"/>
                  <a:pt x="24742" y="65947"/>
                </a:cubicBezTo>
                <a:cubicBezTo>
                  <a:pt x="23744" y="69608"/>
                  <a:pt x="21610" y="72368"/>
                  <a:pt x="18146" y="74149"/>
                </a:cubicBezTo>
                <a:cubicBezTo>
                  <a:pt x="15405" y="75539"/>
                  <a:pt x="12469" y="76185"/>
                  <a:pt x="9513" y="76811"/>
                </a:cubicBezTo>
                <a:cubicBezTo>
                  <a:pt x="7575" y="77222"/>
                  <a:pt x="5638" y="77633"/>
                  <a:pt x="3739" y="78142"/>
                </a:cubicBezTo>
                <a:cubicBezTo>
                  <a:pt x="2232" y="78534"/>
                  <a:pt x="1194" y="79610"/>
                  <a:pt x="509" y="80980"/>
                </a:cubicBezTo>
                <a:cubicBezTo>
                  <a:pt x="313" y="81411"/>
                  <a:pt x="215" y="81881"/>
                  <a:pt x="196" y="82351"/>
                </a:cubicBezTo>
                <a:cubicBezTo>
                  <a:pt x="0" y="85228"/>
                  <a:pt x="842" y="87929"/>
                  <a:pt x="1488" y="90670"/>
                </a:cubicBezTo>
                <a:cubicBezTo>
                  <a:pt x="2075" y="93117"/>
                  <a:pt x="2682" y="95544"/>
                  <a:pt x="3093" y="98010"/>
                </a:cubicBezTo>
                <a:cubicBezTo>
                  <a:pt x="3582" y="101123"/>
                  <a:pt x="3739" y="104313"/>
                  <a:pt x="3563" y="107465"/>
                </a:cubicBezTo>
                <a:cubicBezTo>
                  <a:pt x="3465" y="109559"/>
                  <a:pt x="3171" y="111634"/>
                  <a:pt x="2975" y="113709"/>
                </a:cubicBezTo>
                <a:cubicBezTo>
                  <a:pt x="2858" y="114942"/>
                  <a:pt x="2780" y="116175"/>
                  <a:pt x="2643" y="117409"/>
                </a:cubicBezTo>
                <a:cubicBezTo>
                  <a:pt x="2525" y="118720"/>
                  <a:pt x="2329" y="120032"/>
                  <a:pt x="2192" y="121343"/>
                </a:cubicBezTo>
                <a:cubicBezTo>
                  <a:pt x="2134" y="121891"/>
                  <a:pt x="2134" y="122459"/>
                  <a:pt x="2114" y="123027"/>
                </a:cubicBezTo>
              </a:path>
            </a:pathLst>
          </a:custGeom>
          <a:noFill/>
          <a:ln cap="rnd" cmpd="sng" w="16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0"/>
          <p:cNvSpPr/>
          <p:nvPr/>
        </p:nvSpPr>
        <p:spPr>
          <a:xfrm rot="-5537203">
            <a:off x="4426245" y="-3798854"/>
            <a:ext cx="890647" cy="14034732"/>
          </a:xfrm>
          <a:custGeom>
            <a:rect b="b" l="l" r="r" t="t"/>
            <a:pathLst>
              <a:path extrusionOk="0" fill="none" h="123027" w="35626">
                <a:moveTo>
                  <a:pt x="35626" y="0"/>
                </a:moveTo>
                <a:cubicBezTo>
                  <a:pt x="34451" y="1547"/>
                  <a:pt x="33355" y="3191"/>
                  <a:pt x="32063" y="4620"/>
                </a:cubicBezTo>
                <a:cubicBezTo>
                  <a:pt x="29519" y="7439"/>
                  <a:pt x="26582" y="9886"/>
                  <a:pt x="23685" y="12332"/>
                </a:cubicBezTo>
                <a:cubicBezTo>
                  <a:pt x="20240" y="15269"/>
                  <a:pt x="16893" y="18322"/>
                  <a:pt x="14427" y="22178"/>
                </a:cubicBezTo>
                <a:cubicBezTo>
                  <a:pt x="12998" y="24410"/>
                  <a:pt x="11941" y="26798"/>
                  <a:pt x="11471" y="29362"/>
                </a:cubicBezTo>
                <a:cubicBezTo>
                  <a:pt x="10962" y="32142"/>
                  <a:pt x="11353" y="35000"/>
                  <a:pt x="12586" y="37525"/>
                </a:cubicBezTo>
                <a:cubicBezTo>
                  <a:pt x="13820" y="40089"/>
                  <a:pt x="15523" y="42321"/>
                  <a:pt x="17363" y="44474"/>
                </a:cubicBezTo>
                <a:cubicBezTo>
                  <a:pt x="19673" y="47175"/>
                  <a:pt x="22041" y="49837"/>
                  <a:pt x="23548" y="53165"/>
                </a:cubicBezTo>
                <a:cubicBezTo>
                  <a:pt x="24468" y="55220"/>
                  <a:pt x="25056" y="57393"/>
                  <a:pt x="25330" y="59625"/>
                </a:cubicBezTo>
                <a:cubicBezTo>
                  <a:pt x="25623" y="61797"/>
                  <a:pt x="25290" y="63892"/>
                  <a:pt x="24742" y="65947"/>
                </a:cubicBezTo>
                <a:cubicBezTo>
                  <a:pt x="23744" y="69608"/>
                  <a:pt x="21610" y="72368"/>
                  <a:pt x="18146" y="74149"/>
                </a:cubicBezTo>
                <a:cubicBezTo>
                  <a:pt x="15405" y="75539"/>
                  <a:pt x="12469" y="76185"/>
                  <a:pt x="9513" y="76811"/>
                </a:cubicBezTo>
                <a:cubicBezTo>
                  <a:pt x="7575" y="77222"/>
                  <a:pt x="5638" y="77633"/>
                  <a:pt x="3739" y="78142"/>
                </a:cubicBezTo>
                <a:cubicBezTo>
                  <a:pt x="2232" y="78534"/>
                  <a:pt x="1194" y="79610"/>
                  <a:pt x="509" y="80980"/>
                </a:cubicBezTo>
                <a:cubicBezTo>
                  <a:pt x="313" y="81411"/>
                  <a:pt x="215" y="81881"/>
                  <a:pt x="196" y="82351"/>
                </a:cubicBezTo>
                <a:cubicBezTo>
                  <a:pt x="0" y="85228"/>
                  <a:pt x="842" y="87929"/>
                  <a:pt x="1488" y="90670"/>
                </a:cubicBezTo>
                <a:cubicBezTo>
                  <a:pt x="2075" y="93117"/>
                  <a:pt x="2682" y="95544"/>
                  <a:pt x="3093" y="98010"/>
                </a:cubicBezTo>
                <a:cubicBezTo>
                  <a:pt x="3582" y="101123"/>
                  <a:pt x="3739" y="104313"/>
                  <a:pt x="3563" y="107465"/>
                </a:cubicBezTo>
                <a:cubicBezTo>
                  <a:pt x="3465" y="109559"/>
                  <a:pt x="3171" y="111634"/>
                  <a:pt x="2975" y="113709"/>
                </a:cubicBezTo>
                <a:cubicBezTo>
                  <a:pt x="2858" y="114942"/>
                  <a:pt x="2780" y="116175"/>
                  <a:pt x="2643" y="117409"/>
                </a:cubicBezTo>
                <a:cubicBezTo>
                  <a:pt x="2525" y="118720"/>
                  <a:pt x="2329" y="120032"/>
                  <a:pt x="2192" y="121343"/>
                </a:cubicBezTo>
                <a:cubicBezTo>
                  <a:pt x="2134" y="121891"/>
                  <a:pt x="2134" y="122459"/>
                  <a:pt x="2114" y="123027"/>
                </a:cubicBezTo>
              </a:path>
            </a:pathLst>
          </a:custGeom>
          <a:noFill/>
          <a:ln cap="rnd" cmpd="sng" w="161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title"/>
          </p:nvPr>
        </p:nvSpPr>
        <p:spPr>
          <a:xfrm>
            <a:off x="582800" y="1951638"/>
            <a:ext cx="343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 rot="2700000">
            <a:off x="57564" y="-1185177"/>
            <a:ext cx="2180511" cy="2373971"/>
            <a:chOff x="1983200" y="1058325"/>
            <a:chExt cx="1555700" cy="1693725"/>
          </a:xfrm>
        </p:grpSpPr>
        <p:sp>
          <p:nvSpPr>
            <p:cNvPr id="31" name="Google Shape;31;p3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3"/>
          <p:cNvGrpSpPr/>
          <p:nvPr/>
        </p:nvGrpSpPr>
        <p:grpSpPr>
          <a:xfrm rot="5400000">
            <a:off x="1190745" y="2705873"/>
            <a:ext cx="1481450" cy="3451592"/>
            <a:chOff x="2999600" y="2891975"/>
            <a:chExt cx="756575" cy="1762725"/>
          </a:xfrm>
        </p:grpSpPr>
        <p:sp>
          <p:nvSpPr>
            <p:cNvPr id="36" name="Google Shape;36;p3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582800" y="2595688"/>
            <a:ext cx="3435600" cy="12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hasCustomPrompt="1" idx="2" type="title"/>
          </p:nvPr>
        </p:nvSpPr>
        <p:spPr>
          <a:xfrm>
            <a:off x="582825" y="1013013"/>
            <a:ext cx="3435600" cy="10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80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18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1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1"/>
          <p:cNvSpPr txBox="1"/>
          <p:nvPr>
            <p:ph type="title"/>
          </p:nvPr>
        </p:nvSpPr>
        <p:spPr>
          <a:xfrm>
            <a:off x="714375" y="34689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275" name="Google Shape;275;p21"/>
          <p:cNvGrpSpPr/>
          <p:nvPr/>
        </p:nvGrpSpPr>
        <p:grpSpPr>
          <a:xfrm rot="-1891774">
            <a:off x="6724608" y="-2160936"/>
            <a:ext cx="3109683" cy="3385581"/>
            <a:chOff x="1983200" y="1058325"/>
            <a:chExt cx="1555700" cy="1693725"/>
          </a:xfrm>
        </p:grpSpPr>
        <p:sp>
          <p:nvSpPr>
            <p:cNvPr id="276" name="Google Shape;276;p21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1">
  <p:cSld name="CUSTOM_24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title"/>
          </p:nvPr>
        </p:nvSpPr>
        <p:spPr>
          <a:xfrm>
            <a:off x="714375" y="34220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subTitle"/>
          </p:nvPr>
        </p:nvSpPr>
        <p:spPr>
          <a:xfrm>
            <a:off x="3465197" y="3353025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2"/>
          <p:cNvSpPr txBox="1"/>
          <p:nvPr>
            <p:ph idx="2" type="subTitle"/>
          </p:nvPr>
        </p:nvSpPr>
        <p:spPr>
          <a:xfrm>
            <a:off x="733385" y="3344012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2"/>
          <p:cNvSpPr txBox="1"/>
          <p:nvPr>
            <p:ph idx="3" type="subTitle"/>
          </p:nvPr>
        </p:nvSpPr>
        <p:spPr>
          <a:xfrm>
            <a:off x="3465103" y="2904300"/>
            <a:ext cx="221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2"/>
          <p:cNvSpPr txBox="1"/>
          <p:nvPr>
            <p:ph idx="4" type="subTitle"/>
          </p:nvPr>
        </p:nvSpPr>
        <p:spPr>
          <a:xfrm>
            <a:off x="6182675" y="2909174"/>
            <a:ext cx="221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2"/>
          <p:cNvSpPr txBox="1"/>
          <p:nvPr>
            <p:ph idx="5" type="subTitle"/>
          </p:nvPr>
        </p:nvSpPr>
        <p:spPr>
          <a:xfrm>
            <a:off x="6182619" y="3344406"/>
            <a:ext cx="22137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2"/>
          <p:cNvSpPr txBox="1"/>
          <p:nvPr>
            <p:ph idx="6" type="subTitle"/>
          </p:nvPr>
        </p:nvSpPr>
        <p:spPr>
          <a:xfrm>
            <a:off x="748385" y="2907550"/>
            <a:ext cx="21837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itter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9" name="Google Shape;289;p22"/>
          <p:cNvGrpSpPr/>
          <p:nvPr/>
        </p:nvGrpSpPr>
        <p:grpSpPr>
          <a:xfrm rot="4402553">
            <a:off x="-790731" y="-4509022"/>
            <a:ext cx="2251371" cy="9540894"/>
            <a:chOff x="6137900" y="1385225"/>
            <a:chExt cx="1232725" cy="3077625"/>
          </a:xfrm>
        </p:grpSpPr>
        <p:sp>
          <p:nvSpPr>
            <p:cNvPr id="290" name="Google Shape;290;p22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" name="Google Shape;294;p22"/>
          <p:cNvGrpSpPr/>
          <p:nvPr/>
        </p:nvGrpSpPr>
        <p:grpSpPr>
          <a:xfrm rot="-10556007">
            <a:off x="7763741" y="-453525"/>
            <a:ext cx="1796451" cy="1682515"/>
            <a:chOff x="4800450" y="3632375"/>
            <a:chExt cx="1011075" cy="946950"/>
          </a:xfrm>
        </p:grpSpPr>
        <p:sp>
          <p:nvSpPr>
            <p:cNvPr id="295" name="Google Shape;295;p22"/>
            <p:cNvSpPr/>
            <p:nvPr/>
          </p:nvSpPr>
          <p:spPr>
            <a:xfrm>
              <a:off x="4800450" y="3632375"/>
              <a:ext cx="1011075" cy="946950"/>
            </a:xfrm>
            <a:custGeom>
              <a:rect b="b" l="l" r="r" t="t"/>
              <a:pathLst>
                <a:path extrusionOk="0" fill="none" h="37878" w="40443">
                  <a:moveTo>
                    <a:pt x="40442" y="29010"/>
                  </a:moveTo>
                  <a:cubicBezTo>
                    <a:pt x="37330" y="27699"/>
                    <a:pt x="34472" y="25878"/>
                    <a:pt x="31947" y="23627"/>
                  </a:cubicBezTo>
                  <a:cubicBezTo>
                    <a:pt x="28404" y="20476"/>
                    <a:pt x="25507" y="16639"/>
                    <a:pt x="23451" y="12372"/>
                  </a:cubicBezTo>
                  <a:cubicBezTo>
                    <a:pt x="22473" y="10375"/>
                    <a:pt x="21768" y="8222"/>
                    <a:pt x="20946" y="6147"/>
                  </a:cubicBezTo>
                  <a:cubicBezTo>
                    <a:pt x="20437" y="4797"/>
                    <a:pt x="20065" y="3407"/>
                    <a:pt x="19184" y="2213"/>
                  </a:cubicBezTo>
                  <a:cubicBezTo>
                    <a:pt x="18166" y="803"/>
                    <a:pt x="16835" y="79"/>
                    <a:pt x="15093" y="60"/>
                  </a:cubicBezTo>
                  <a:cubicBezTo>
                    <a:pt x="12607" y="1"/>
                    <a:pt x="10356" y="764"/>
                    <a:pt x="8242" y="1997"/>
                  </a:cubicBezTo>
                  <a:cubicBezTo>
                    <a:pt x="5599" y="3524"/>
                    <a:pt x="4405" y="6030"/>
                    <a:pt x="3877" y="8849"/>
                  </a:cubicBezTo>
                  <a:cubicBezTo>
                    <a:pt x="3387" y="11432"/>
                    <a:pt x="3153" y="14075"/>
                    <a:pt x="2761" y="16698"/>
                  </a:cubicBezTo>
                  <a:cubicBezTo>
                    <a:pt x="2428" y="19145"/>
                    <a:pt x="2056" y="21572"/>
                    <a:pt x="1704" y="24019"/>
                  </a:cubicBezTo>
                  <a:cubicBezTo>
                    <a:pt x="1332" y="26446"/>
                    <a:pt x="941" y="28932"/>
                    <a:pt x="627" y="31398"/>
                  </a:cubicBezTo>
                  <a:cubicBezTo>
                    <a:pt x="353" y="33552"/>
                    <a:pt x="197" y="35724"/>
                    <a:pt x="1" y="37878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4945800" y="4110500"/>
              <a:ext cx="839775" cy="450725"/>
            </a:xfrm>
            <a:custGeom>
              <a:rect b="b" l="l" r="r" t="t"/>
              <a:pathLst>
                <a:path extrusionOk="0" fill="none" h="18029" w="33591">
                  <a:moveTo>
                    <a:pt x="33591" y="15523"/>
                  </a:moveTo>
                  <a:cubicBezTo>
                    <a:pt x="32534" y="15170"/>
                    <a:pt x="31496" y="14740"/>
                    <a:pt x="30478" y="14250"/>
                  </a:cubicBezTo>
                  <a:cubicBezTo>
                    <a:pt x="28031" y="12998"/>
                    <a:pt x="25702" y="11510"/>
                    <a:pt x="23529" y="9807"/>
                  </a:cubicBezTo>
                  <a:cubicBezTo>
                    <a:pt x="21376" y="8084"/>
                    <a:pt x="19282" y="6303"/>
                    <a:pt x="17128" y="4581"/>
                  </a:cubicBezTo>
                  <a:cubicBezTo>
                    <a:pt x="15171" y="2995"/>
                    <a:pt x="13194" y="1390"/>
                    <a:pt x="10747" y="568"/>
                  </a:cubicBezTo>
                  <a:cubicBezTo>
                    <a:pt x="9201" y="0"/>
                    <a:pt x="7478" y="294"/>
                    <a:pt x="6225" y="1351"/>
                  </a:cubicBezTo>
                  <a:cubicBezTo>
                    <a:pt x="5227" y="2153"/>
                    <a:pt x="4405" y="3132"/>
                    <a:pt x="3818" y="4267"/>
                  </a:cubicBezTo>
                  <a:cubicBezTo>
                    <a:pt x="2193" y="7497"/>
                    <a:pt x="1077" y="10942"/>
                    <a:pt x="510" y="14505"/>
                  </a:cubicBezTo>
                  <a:cubicBezTo>
                    <a:pt x="314" y="15679"/>
                    <a:pt x="157" y="16854"/>
                    <a:pt x="1" y="18028"/>
                  </a:cubicBezTo>
                </a:path>
              </a:pathLst>
            </a:custGeom>
            <a:noFill/>
            <a:ln cap="rnd" cmpd="sng" w="4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5167975" y="4474575"/>
              <a:ext cx="316150" cy="103775"/>
            </a:xfrm>
            <a:custGeom>
              <a:rect b="b" l="l" r="r" t="t"/>
              <a:pathLst>
                <a:path extrusionOk="0" fill="none" h="4151" w="12646">
                  <a:moveTo>
                    <a:pt x="12646" y="4150"/>
                  </a:moveTo>
                  <a:cubicBezTo>
                    <a:pt x="12548" y="4131"/>
                    <a:pt x="12391" y="4150"/>
                    <a:pt x="12333" y="4111"/>
                  </a:cubicBezTo>
                  <a:cubicBezTo>
                    <a:pt x="10532" y="2761"/>
                    <a:pt x="8535" y="1684"/>
                    <a:pt x="6401" y="921"/>
                  </a:cubicBezTo>
                  <a:cubicBezTo>
                    <a:pt x="3857" y="1"/>
                    <a:pt x="1938" y="1273"/>
                    <a:pt x="862" y="2722"/>
                  </a:cubicBezTo>
                  <a:cubicBezTo>
                    <a:pt x="549" y="3152"/>
                    <a:pt x="294" y="3642"/>
                    <a:pt x="1" y="4111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22"/>
          <p:cNvGrpSpPr/>
          <p:nvPr/>
        </p:nvGrpSpPr>
        <p:grpSpPr>
          <a:xfrm rot="-5416753">
            <a:off x="4157512" y="-889320"/>
            <a:ext cx="2251352" cy="12389903"/>
            <a:chOff x="6137900" y="1385225"/>
            <a:chExt cx="1232725" cy="3077625"/>
          </a:xfrm>
        </p:grpSpPr>
        <p:sp>
          <p:nvSpPr>
            <p:cNvPr id="299" name="Google Shape;299;p22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3">
  <p:cSld name="CUSTOM_23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/>
          <p:nvPr>
            <p:ph type="title"/>
          </p:nvPr>
        </p:nvSpPr>
        <p:spPr>
          <a:xfrm>
            <a:off x="714375" y="330725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06" name="Google Shape;306;p23"/>
          <p:cNvGrpSpPr/>
          <p:nvPr/>
        </p:nvGrpSpPr>
        <p:grpSpPr>
          <a:xfrm rot="4402553">
            <a:off x="-943131" y="-4356622"/>
            <a:ext cx="2251371" cy="9540894"/>
            <a:chOff x="6137900" y="1385225"/>
            <a:chExt cx="1232725" cy="3077625"/>
          </a:xfrm>
        </p:grpSpPr>
        <p:sp>
          <p:nvSpPr>
            <p:cNvPr id="307" name="Google Shape;307;p23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23"/>
          <p:cNvGrpSpPr/>
          <p:nvPr/>
        </p:nvGrpSpPr>
        <p:grpSpPr>
          <a:xfrm rot="-10556007">
            <a:off x="7763741" y="-453525"/>
            <a:ext cx="1796451" cy="1682515"/>
            <a:chOff x="4800450" y="3632375"/>
            <a:chExt cx="1011075" cy="946950"/>
          </a:xfrm>
        </p:grpSpPr>
        <p:sp>
          <p:nvSpPr>
            <p:cNvPr id="312" name="Google Shape;312;p23"/>
            <p:cNvSpPr/>
            <p:nvPr/>
          </p:nvSpPr>
          <p:spPr>
            <a:xfrm>
              <a:off x="4800450" y="3632375"/>
              <a:ext cx="1011075" cy="946950"/>
            </a:xfrm>
            <a:custGeom>
              <a:rect b="b" l="l" r="r" t="t"/>
              <a:pathLst>
                <a:path extrusionOk="0" fill="none" h="37878" w="40443">
                  <a:moveTo>
                    <a:pt x="40442" y="29010"/>
                  </a:moveTo>
                  <a:cubicBezTo>
                    <a:pt x="37330" y="27699"/>
                    <a:pt x="34472" y="25878"/>
                    <a:pt x="31947" y="23627"/>
                  </a:cubicBezTo>
                  <a:cubicBezTo>
                    <a:pt x="28404" y="20476"/>
                    <a:pt x="25507" y="16639"/>
                    <a:pt x="23451" y="12372"/>
                  </a:cubicBezTo>
                  <a:cubicBezTo>
                    <a:pt x="22473" y="10375"/>
                    <a:pt x="21768" y="8222"/>
                    <a:pt x="20946" y="6147"/>
                  </a:cubicBezTo>
                  <a:cubicBezTo>
                    <a:pt x="20437" y="4797"/>
                    <a:pt x="20065" y="3407"/>
                    <a:pt x="19184" y="2213"/>
                  </a:cubicBezTo>
                  <a:cubicBezTo>
                    <a:pt x="18166" y="803"/>
                    <a:pt x="16835" y="79"/>
                    <a:pt x="15093" y="60"/>
                  </a:cubicBezTo>
                  <a:cubicBezTo>
                    <a:pt x="12607" y="1"/>
                    <a:pt x="10356" y="764"/>
                    <a:pt x="8242" y="1997"/>
                  </a:cubicBezTo>
                  <a:cubicBezTo>
                    <a:pt x="5599" y="3524"/>
                    <a:pt x="4405" y="6030"/>
                    <a:pt x="3877" y="8849"/>
                  </a:cubicBezTo>
                  <a:cubicBezTo>
                    <a:pt x="3387" y="11432"/>
                    <a:pt x="3153" y="14075"/>
                    <a:pt x="2761" y="16698"/>
                  </a:cubicBezTo>
                  <a:cubicBezTo>
                    <a:pt x="2428" y="19145"/>
                    <a:pt x="2056" y="21572"/>
                    <a:pt x="1704" y="24019"/>
                  </a:cubicBezTo>
                  <a:cubicBezTo>
                    <a:pt x="1332" y="26446"/>
                    <a:pt x="941" y="28932"/>
                    <a:pt x="627" y="31398"/>
                  </a:cubicBezTo>
                  <a:cubicBezTo>
                    <a:pt x="353" y="33552"/>
                    <a:pt x="197" y="35724"/>
                    <a:pt x="1" y="37878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945800" y="4110500"/>
              <a:ext cx="839775" cy="450725"/>
            </a:xfrm>
            <a:custGeom>
              <a:rect b="b" l="l" r="r" t="t"/>
              <a:pathLst>
                <a:path extrusionOk="0" fill="none" h="18029" w="33591">
                  <a:moveTo>
                    <a:pt x="33591" y="15523"/>
                  </a:moveTo>
                  <a:cubicBezTo>
                    <a:pt x="32534" y="15170"/>
                    <a:pt x="31496" y="14740"/>
                    <a:pt x="30478" y="14250"/>
                  </a:cubicBezTo>
                  <a:cubicBezTo>
                    <a:pt x="28031" y="12998"/>
                    <a:pt x="25702" y="11510"/>
                    <a:pt x="23529" y="9807"/>
                  </a:cubicBezTo>
                  <a:cubicBezTo>
                    <a:pt x="21376" y="8084"/>
                    <a:pt x="19282" y="6303"/>
                    <a:pt x="17128" y="4581"/>
                  </a:cubicBezTo>
                  <a:cubicBezTo>
                    <a:pt x="15171" y="2995"/>
                    <a:pt x="13194" y="1390"/>
                    <a:pt x="10747" y="568"/>
                  </a:cubicBezTo>
                  <a:cubicBezTo>
                    <a:pt x="9201" y="0"/>
                    <a:pt x="7478" y="294"/>
                    <a:pt x="6225" y="1351"/>
                  </a:cubicBezTo>
                  <a:cubicBezTo>
                    <a:pt x="5227" y="2153"/>
                    <a:pt x="4405" y="3132"/>
                    <a:pt x="3818" y="4267"/>
                  </a:cubicBezTo>
                  <a:cubicBezTo>
                    <a:pt x="2193" y="7497"/>
                    <a:pt x="1077" y="10942"/>
                    <a:pt x="510" y="14505"/>
                  </a:cubicBezTo>
                  <a:cubicBezTo>
                    <a:pt x="314" y="15679"/>
                    <a:pt x="157" y="16854"/>
                    <a:pt x="1" y="18028"/>
                  </a:cubicBezTo>
                </a:path>
              </a:pathLst>
            </a:custGeom>
            <a:noFill/>
            <a:ln cap="rnd" cmpd="sng" w="4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5167975" y="4474575"/>
              <a:ext cx="316150" cy="103775"/>
            </a:xfrm>
            <a:custGeom>
              <a:rect b="b" l="l" r="r" t="t"/>
              <a:pathLst>
                <a:path extrusionOk="0" fill="none" h="4151" w="12646">
                  <a:moveTo>
                    <a:pt x="12646" y="4150"/>
                  </a:moveTo>
                  <a:cubicBezTo>
                    <a:pt x="12548" y="4131"/>
                    <a:pt x="12391" y="4150"/>
                    <a:pt x="12333" y="4111"/>
                  </a:cubicBezTo>
                  <a:cubicBezTo>
                    <a:pt x="10532" y="2761"/>
                    <a:pt x="8535" y="1684"/>
                    <a:pt x="6401" y="921"/>
                  </a:cubicBezTo>
                  <a:cubicBezTo>
                    <a:pt x="3857" y="1"/>
                    <a:pt x="1938" y="1273"/>
                    <a:pt x="862" y="2722"/>
                  </a:cubicBezTo>
                  <a:cubicBezTo>
                    <a:pt x="549" y="3152"/>
                    <a:pt x="294" y="3642"/>
                    <a:pt x="1" y="4111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23"/>
          <p:cNvGrpSpPr/>
          <p:nvPr/>
        </p:nvGrpSpPr>
        <p:grpSpPr>
          <a:xfrm rot="10800000">
            <a:off x="6268933" y="3877904"/>
            <a:ext cx="3109689" cy="3385587"/>
            <a:chOff x="1983200" y="1058325"/>
            <a:chExt cx="1555700" cy="1693725"/>
          </a:xfrm>
        </p:grpSpPr>
        <p:sp>
          <p:nvSpPr>
            <p:cNvPr id="316" name="Google Shape;316;p23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0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4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4"/>
          <p:cNvSpPr txBox="1"/>
          <p:nvPr>
            <p:ph type="title"/>
          </p:nvPr>
        </p:nvSpPr>
        <p:spPr>
          <a:xfrm>
            <a:off x="779150" y="2191350"/>
            <a:ext cx="28080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3" name="Google Shape;323;p24"/>
          <p:cNvSpPr txBox="1"/>
          <p:nvPr>
            <p:ph idx="1" type="body"/>
          </p:nvPr>
        </p:nvSpPr>
        <p:spPr>
          <a:xfrm>
            <a:off x="779175" y="2590300"/>
            <a:ext cx="28080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324" name="Google Shape;324;p24"/>
          <p:cNvGrpSpPr/>
          <p:nvPr/>
        </p:nvGrpSpPr>
        <p:grpSpPr>
          <a:xfrm flipH="1" rot="16753">
            <a:off x="2081508" y="-4262050"/>
            <a:ext cx="2251352" cy="9540945"/>
            <a:chOff x="6137900" y="1385225"/>
            <a:chExt cx="1232725" cy="3077625"/>
          </a:xfrm>
        </p:grpSpPr>
        <p:sp>
          <p:nvSpPr>
            <p:cNvPr id="325" name="Google Shape;325;p24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24"/>
          <p:cNvGrpSpPr/>
          <p:nvPr/>
        </p:nvGrpSpPr>
        <p:grpSpPr>
          <a:xfrm rot="-8645526">
            <a:off x="-83237" y="-1543601"/>
            <a:ext cx="1595236" cy="3716947"/>
            <a:chOff x="2999600" y="2891975"/>
            <a:chExt cx="756575" cy="1762725"/>
          </a:xfrm>
        </p:grpSpPr>
        <p:sp>
          <p:nvSpPr>
            <p:cNvPr id="330" name="Google Shape;330;p24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CUSTOM_13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5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5"/>
          <p:cNvSpPr txBox="1"/>
          <p:nvPr>
            <p:ph type="title"/>
          </p:nvPr>
        </p:nvSpPr>
        <p:spPr>
          <a:xfrm>
            <a:off x="714375" y="344037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1" type="subTitle"/>
          </p:nvPr>
        </p:nvSpPr>
        <p:spPr>
          <a:xfrm>
            <a:off x="714375" y="1830325"/>
            <a:ext cx="245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5"/>
          <p:cNvSpPr txBox="1"/>
          <p:nvPr>
            <p:ph idx="2" type="subTitle"/>
          </p:nvPr>
        </p:nvSpPr>
        <p:spPr>
          <a:xfrm>
            <a:off x="714375" y="2234975"/>
            <a:ext cx="24567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5"/>
          <p:cNvSpPr txBox="1"/>
          <p:nvPr>
            <p:ph idx="3" type="subTitle"/>
          </p:nvPr>
        </p:nvSpPr>
        <p:spPr>
          <a:xfrm>
            <a:off x="3354169" y="1819350"/>
            <a:ext cx="2456700" cy="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5"/>
          <p:cNvSpPr txBox="1"/>
          <p:nvPr>
            <p:ph idx="4" type="subTitle"/>
          </p:nvPr>
        </p:nvSpPr>
        <p:spPr>
          <a:xfrm>
            <a:off x="3354169" y="2224000"/>
            <a:ext cx="24567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25"/>
          <p:cNvSpPr txBox="1"/>
          <p:nvPr>
            <p:ph idx="5" type="subTitle"/>
          </p:nvPr>
        </p:nvSpPr>
        <p:spPr>
          <a:xfrm>
            <a:off x="5977475" y="1819355"/>
            <a:ext cx="2456700" cy="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25"/>
          <p:cNvSpPr txBox="1"/>
          <p:nvPr>
            <p:ph idx="6" type="subTitle"/>
          </p:nvPr>
        </p:nvSpPr>
        <p:spPr>
          <a:xfrm>
            <a:off x="5977475" y="2224000"/>
            <a:ext cx="2456700" cy="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25"/>
          <p:cNvSpPr txBox="1"/>
          <p:nvPr>
            <p:ph idx="7" type="subTitle"/>
          </p:nvPr>
        </p:nvSpPr>
        <p:spPr>
          <a:xfrm>
            <a:off x="736825" y="3565931"/>
            <a:ext cx="245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25"/>
          <p:cNvSpPr txBox="1"/>
          <p:nvPr>
            <p:ph idx="8" type="subTitle"/>
          </p:nvPr>
        </p:nvSpPr>
        <p:spPr>
          <a:xfrm>
            <a:off x="736825" y="3966690"/>
            <a:ext cx="24567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25"/>
          <p:cNvSpPr txBox="1"/>
          <p:nvPr>
            <p:ph idx="9" type="subTitle"/>
          </p:nvPr>
        </p:nvSpPr>
        <p:spPr>
          <a:xfrm>
            <a:off x="3378697" y="3554956"/>
            <a:ext cx="2456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25"/>
          <p:cNvSpPr txBox="1"/>
          <p:nvPr>
            <p:ph idx="13" type="subTitle"/>
          </p:nvPr>
        </p:nvSpPr>
        <p:spPr>
          <a:xfrm>
            <a:off x="3378697" y="3959600"/>
            <a:ext cx="24567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idx="14" type="subTitle"/>
          </p:nvPr>
        </p:nvSpPr>
        <p:spPr>
          <a:xfrm>
            <a:off x="5999925" y="3554961"/>
            <a:ext cx="2456700" cy="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25"/>
          <p:cNvSpPr txBox="1"/>
          <p:nvPr>
            <p:ph idx="15" type="subTitle"/>
          </p:nvPr>
        </p:nvSpPr>
        <p:spPr>
          <a:xfrm>
            <a:off x="5999925" y="3959605"/>
            <a:ext cx="2456700" cy="7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9" name="Google Shape;349;p25"/>
          <p:cNvGrpSpPr/>
          <p:nvPr/>
        </p:nvGrpSpPr>
        <p:grpSpPr>
          <a:xfrm rot="1294096">
            <a:off x="-1654783" y="-1373531"/>
            <a:ext cx="3109626" cy="3385519"/>
            <a:chOff x="1983200" y="1058325"/>
            <a:chExt cx="1555700" cy="1693725"/>
          </a:xfrm>
        </p:grpSpPr>
        <p:sp>
          <p:nvSpPr>
            <p:cNvPr id="350" name="Google Shape;350;p25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25"/>
          <p:cNvGrpSpPr/>
          <p:nvPr/>
        </p:nvGrpSpPr>
        <p:grpSpPr>
          <a:xfrm rot="-2700000">
            <a:off x="7852365" y="-1927468"/>
            <a:ext cx="3109610" cy="3385501"/>
            <a:chOff x="1983200" y="1058325"/>
            <a:chExt cx="1555700" cy="1693725"/>
          </a:xfrm>
        </p:grpSpPr>
        <p:sp>
          <p:nvSpPr>
            <p:cNvPr id="355" name="Google Shape;355;p25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CUSTOM_15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6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6"/>
          <p:cNvSpPr txBox="1"/>
          <p:nvPr>
            <p:ph type="title"/>
          </p:nvPr>
        </p:nvSpPr>
        <p:spPr>
          <a:xfrm>
            <a:off x="714375" y="34689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2" name="Google Shape;362;p26"/>
          <p:cNvSpPr txBox="1"/>
          <p:nvPr>
            <p:ph hasCustomPrompt="1" idx="2" type="title"/>
          </p:nvPr>
        </p:nvSpPr>
        <p:spPr>
          <a:xfrm>
            <a:off x="1013775" y="2220032"/>
            <a:ext cx="22149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3" name="Google Shape;363;p26"/>
          <p:cNvSpPr txBox="1"/>
          <p:nvPr>
            <p:ph idx="1" type="subTitle"/>
          </p:nvPr>
        </p:nvSpPr>
        <p:spPr>
          <a:xfrm>
            <a:off x="1013775" y="2676775"/>
            <a:ext cx="22149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6"/>
          <p:cNvSpPr txBox="1"/>
          <p:nvPr>
            <p:ph idx="3" type="subTitle"/>
          </p:nvPr>
        </p:nvSpPr>
        <p:spPr>
          <a:xfrm>
            <a:off x="1013775" y="3139170"/>
            <a:ext cx="2214900" cy="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26"/>
          <p:cNvSpPr txBox="1"/>
          <p:nvPr>
            <p:ph hasCustomPrompt="1" idx="4" type="title"/>
          </p:nvPr>
        </p:nvSpPr>
        <p:spPr>
          <a:xfrm>
            <a:off x="3467413" y="2220025"/>
            <a:ext cx="22149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" name="Google Shape;366;p26"/>
          <p:cNvSpPr txBox="1"/>
          <p:nvPr>
            <p:ph idx="5" type="subTitle"/>
          </p:nvPr>
        </p:nvSpPr>
        <p:spPr>
          <a:xfrm>
            <a:off x="3467413" y="2680525"/>
            <a:ext cx="22149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26"/>
          <p:cNvSpPr txBox="1"/>
          <p:nvPr>
            <p:ph idx="6" type="subTitle"/>
          </p:nvPr>
        </p:nvSpPr>
        <p:spPr>
          <a:xfrm>
            <a:off x="3467413" y="3131622"/>
            <a:ext cx="2214900" cy="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26"/>
          <p:cNvSpPr txBox="1"/>
          <p:nvPr>
            <p:ph hasCustomPrompt="1" idx="7" type="title"/>
          </p:nvPr>
        </p:nvSpPr>
        <p:spPr>
          <a:xfrm>
            <a:off x="5921070" y="2219865"/>
            <a:ext cx="22149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9" name="Google Shape;369;p26"/>
          <p:cNvSpPr txBox="1"/>
          <p:nvPr>
            <p:ph idx="8" type="subTitle"/>
          </p:nvPr>
        </p:nvSpPr>
        <p:spPr>
          <a:xfrm>
            <a:off x="5921070" y="2669967"/>
            <a:ext cx="2214900" cy="4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26"/>
          <p:cNvSpPr txBox="1"/>
          <p:nvPr>
            <p:ph idx="9" type="subTitle"/>
          </p:nvPr>
        </p:nvSpPr>
        <p:spPr>
          <a:xfrm>
            <a:off x="5921070" y="3139180"/>
            <a:ext cx="2214900" cy="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1" name="Google Shape;371;p26"/>
          <p:cNvGrpSpPr/>
          <p:nvPr/>
        </p:nvGrpSpPr>
        <p:grpSpPr>
          <a:xfrm flipH="1" rot="-10783367">
            <a:off x="-1284952" y="-2775397"/>
            <a:ext cx="3056753" cy="8462055"/>
            <a:chOff x="6137900" y="1385627"/>
            <a:chExt cx="1332368" cy="3077223"/>
          </a:xfrm>
        </p:grpSpPr>
        <p:sp>
          <p:nvSpPr>
            <p:cNvPr id="372" name="Google Shape;372;p26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6579618" y="1385627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26"/>
          <p:cNvGrpSpPr/>
          <p:nvPr/>
        </p:nvGrpSpPr>
        <p:grpSpPr>
          <a:xfrm flipH="1" rot="16633">
            <a:off x="7747424" y="-134700"/>
            <a:ext cx="2828151" cy="8463161"/>
            <a:chOff x="6137900" y="1385225"/>
            <a:chExt cx="1232725" cy="3077625"/>
          </a:xfrm>
        </p:grpSpPr>
        <p:sp>
          <p:nvSpPr>
            <p:cNvPr id="377" name="Google Shape;377;p26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2">
  <p:cSld name="CUSTOM_2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7"/>
          <p:cNvSpPr txBox="1"/>
          <p:nvPr>
            <p:ph type="title"/>
          </p:nvPr>
        </p:nvSpPr>
        <p:spPr>
          <a:xfrm>
            <a:off x="3827444" y="346543"/>
            <a:ext cx="434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4" name="Google Shape;384;p27"/>
          <p:cNvSpPr txBox="1"/>
          <p:nvPr>
            <p:ph idx="1" type="subTitle"/>
          </p:nvPr>
        </p:nvSpPr>
        <p:spPr>
          <a:xfrm>
            <a:off x="4595025" y="1713675"/>
            <a:ext cx="3834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27"/>
          <p:cNvSpPr txBox="1"/>
          <p:nvPr>
            <p:ph idx="2" type="subTitle"/>
          </p:nvPr>
        </p:nvSpPr>
        <p:spPr>
          <a:xfrm>
            <a:off x="4595025" y="2674712"/>
            <a:ext cx="3834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7"/>
          <p:cNvSpPr txBox="1"/>
          <p:nvPr>
            <p:ph idx="3" type="subTitle"/>
          </p:nvPr>
        </p:nvSpPr>
        <p:spPr>
          <a:xfrm>
            <a:off x="4595025" y="3668817"/>
            <a:ext cx="3834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7" name="Google Shape;387;p27"/>
          <p:cNvGrpSpPr/>
          <p:nvPr/>
        </p:nvGrpSpPr>
        <p:grpSpPr>
          <a:xfrm rot="5400000">
            <a:off x="7635620" y="2960848"/>
            <a:ext cx="1481450" cy="3451592"/>
            <a:chOff x="2999600" y="2891975"/>
            <a:chExt cx="756575" cy="1762725"/>
          </a:xfrm>
        </p:grpSpPr>
        <p:sp>
          <p:nvSpPr>
            <p:cNvPr id="388" name="Google Shape;388;p27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27"/>
          <p:cNvGrpSpPr/>
          <p:nvPr/>
        </p:nvGrpSpPr>
        <p:grpSpPr>
          <a:xfrm flipH="1" rot="-1175507">
            <a:off x="7730268" y="-1486826"/>
            <a:ext cx="2251368" cy="6737253"/>
            <a:chOff x="6137900" y="1385225"/>
            <a:chExt cx="1232725" cy="3077625"/>
          </a:xfrm>
        </p:grpSpPr>
        <p:sp>
          <p:nvSpPr>
            <p:cNvPr id="393" name="Google Shape;393;p27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 3">
  <p:cSld name="CUSTOM_7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8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8"/>
          <p:cNvSpPr txBox="1"/>
          <p:nvPr>
            <p:ph type="title"/>
          </p:nvPr>
        </p:nvSpPr>
        <p:spPr>
          <a:xfrm>
            <a:off x="714375" y="339347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0" name="Google Shape;400;p28"/>
          <p:cNvSpPr txBox="1"/>
          <p:nvPr>
            <p:ph idx="1" type="subTitle"/>
          </p:nvPr>
        </p:nvSpPr>
        <p:spPr>
          <a:xfrm>
            <a:off x="749308" y="3273538"/>
            <a:ext cx="2359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28"/>
          <p:cNvSpPr txBox="1"/>
          <p:nvPr>
            <p:ph idx="2" type="subTitle"/>
          </p:nvPr>
        </p:nvSpPr>
        <p:spPr>
          <a:xfrm>
            <a:off x="3465933" y="3273538"/>
            <a:ext cx="2359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8"/>
          <p:cNvSpPr txBox="1"/>
          <p:nvPr>
            <p:ph idx="3" type="subTitle"/>
          </p:nvPr>
        </p:nvSpPr>
        <p:spPr>
          <a:xfrm>
            <a:off x="6031983" y="3273550"/>
            <a:ext cx="2359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28"/>
          <p:cNvSpPr txBox="1"/>
          <p:nvPr>
            <p:ph idx="4" type="title"/>
          </p:nvPr>
        </p:nvSpPr>
        <p:spPr>
          <a:xfrm>
            <a:off x="714375" y="1667325"/>
            <a:ext cx="7715400" cy="6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04" name="Google Shape;404;p28"/>
          <p:cNvGrpSpPr/>
          <p:nvPr/>
        </p:nvGrpSpPr>
        <p:grpSpPr>
          <a:xfrm flipH="1" rot="16565">
            <a:off x="7301626" y="-1090073"/>
            <a:ext cx="2251352" cy="6737229"/>
            <a:chOff x="6137900" y="1385225"/>
            <a:chExt cx="1232725" cy="3077625"/>
          </a:xfrm>
        </p:grpSpPr>
        <p:sp>
          <p:nvSpPr>
            <p:cNvPr id="405" name="Google Shape;405;p28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28"/>
          <p:cNvGrpSpPr/>
          <p:nvPr/>
        </p:nvGrpSpPr>
        <p:grpSpPr>
          <a:xfrm flipH="1" rot="-10783435">
            <a:off x="-570099" y="-1497561"/>
            <a:ext cx="2251352" cy="6737229"/>
            <a:chOff x="6137900" y="1385225"/>
            <a:chExt cx="1232725" cy="3077625"/>
          </a:xfrm>
        </p:grpSpPr>
        <p:sp>
          <p:nvSpPr>
            <p:cNvPr id="410" name="Google Shape;410;p28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8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9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9"/>
          <p:cNvSpPr txBox="1"/>
          <p:nvPr>
            <p:ph type="title"/>
          </p:nvPr>
        </p:nvSpPr>
        <p:spPr>
          <a:xfrm>
            <a:off x="311700" y="351441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7" name="Google Shape;417;p29"/>
          <p:cNvSpPr txBox="1"/>
          <p:nvPr>
            <p:ph idx="1" type="subTitle"/>
          </p:nvPr>
        </p:nvSpPr>
        <p:spPr>
          <a:xfrm>
            <a:off x="1747550" y="1249075"/>
            <a:ext cx="58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29"/>
          <p:cNvSpPr txBox="1"/>
          <p:nvPr>
            <p:ph idx="2" type="subTitle"/>
          </p:nvPr>
        </p:nvSpPr>
        <p:spPr>
          <a:xfrm>
            <a:off x="1747500" y="2674812"/>
            <a:ext cx="58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9" name="Google Shape;419;p29"/>
          <p:cNvGrpSpPr/>
          <p:nvPr/>
        </p:nvGrpSpPr>
        <p:grpSpPr>
          <a:xfrm rot="4091880">
            <a:off x="-411307" y="-4436538"/>
            <a:ext cx="2251365" cy="9540802"/>
            <a:chOff x="6137900" y="1385225"/>
            <a:chExt cx="1232725" cy="3077625"/>
          </a:xfrm>
        </p:grpSpPr>
        <p:sp>
          <p:nvSpPr>
            <p:cNvPr id="420" name="Google Shape;420;p29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" name="Google Shape;424;p29"/>
          <p:cNvGrpSpPr/>
          <p:nvPr/>
        </p:nvGrpSpPr>
        <p:grpSpPr>
          <a:xfrm rot="-1674623">
            <a:off x="7790663" y="3418953"/>
            <a:ext cx="1405030" cy="1978093"/>
            <a:chOff x="4369825" y="1136125"/>
            <a:chExt cx="1405000" cy="1978050"/>
          </a:xfrm>
        </p:grpSpPr>
        <p:sp>
          <p:nvSpPr>
            <p:cNvPr id="425" name="Google Shape;425;p29"/>
            <p:cNvSpPr/>
            <p:nvPr/>
          </p:nvSpPr>
          <p:spPr>
            <a:xfrm>
              <a:off x="4369825" y="1136125"/>
              <a:ext cx="1405000" cy="1748525"/>
            </a:xfrm>
            <a:custGeom>
              <a:rect b="b" l="l" r="r" t="t"/>
              <a:pathLst>
                <a:path extrusionOk="0" fill="none" h="69941" w="56200">
                  <a:moveTo>
                    <a:pt x="52950" y="69941"/>
                  </a:moveTo>
                  <a:cubicBezTo>
                    <a:pt x="53772" y="66731"/>
                    <a:pt x="54692" y="63560"/>
                    <a:pt x="55396" y="60310"/>
                  </a:cubicBezTo>
                  <a:cubicBezTo>
                    <a:pt x="55984" y="57766"/>
                    <a:pt x="56199" y="55143"/>
                    <a:pt x="56023" y="52539"/>
                  </a:cubicBezTo>
                  <a:cubicBezTo>
                    <a:pt x="55808" y="49583"/>
                    <a:pt x="55083" y="46686"/>
                    <a:pt x="53870" y="44005"/>
                  </a:cubicBezTo>
                  <a:cubicBezTo>
                    <a:pt x="52362" y="40755"/>
                    <a:pt x="50757" y="37565"/>
                    <a:pt x="49191" y="34354"/>
                  </a:cubicBezTo>
                  <a:cubicBezTo>
                    <a:pt x="47351" y="30616"/>
                    <a:pt x="46001" y="26701"/>
                    <a:pt x="44787" y="22727"/>
                  </a:cubicBezTo>
                  <a:cubicBezTo>
                    <a:pt x="43671" y="19106"/>
                    <a:pt x="42732" y="15426"/>
                    <a:pt x="41166" y="11941"/>
                  </a:cubicBezTo>
                  <a:cubicBezTo>
                    <a:pt x="39502" y="8203"/>
                    <a:pt x="37035" y="5129"/>
                    <a:pt x="33395" y="3074"/>
                  </a:cubicBezTo>
                  <a:cubicBezTo>
                    <a:pt x="31124" y="1821"/>
                    <a:pt x="28638" y="960"/>
                    <a:pt x="26074" y="549"/>
                  </a:cubicBezTo>
                  <a:cubicBezTo>
                    <a:pt x="24097" y="158"/>
                    <a:pt x="22080" y="1"/>
                    <a:pt x="20064" y="79"/>
                  </a:cubicBezTo>
                  <a:cubicBezTo>
                    <a:pt x="15034" y="373"/>
                    <a:pt x="10277" y="1508"/>
                    <a:pt x="6108" y="4542"/>
                  </a:cubicBezTo>
                  <a:cubicBezTo>
                    <a:pt x="2917" y="6813"/>
                    <a:pt x="803" y="10297"/>
                    <a:pt x="274" y="14173"/>
                  </a:cubicBezTo>
                  <a:cubicBezTo>
                    <a:pt x="0" y="16091"/>
                    <a:pt x="98" y="18010"/>
                    <a:pt x="372" y="19967"/>
                  </a:cubicBezTo>
                  <a:cubicBezTo>
                    <a:pt x="764" y="22962"/>
                    <a:pt x="1645" y="25781"/>
                    <a:pt x="2721" y="28580"/>
                  </a:cubicBezTo>
                  <a:cubicBezTo>
                    <a:pt x="3974" y="31712"/>
                    <a:pt x="5423" y="34785"/>
                    <a:pt x="7028" y="37741"/>
                  </a:cubicBezTo>
                  <a:cubicBezTo>
                    <a:pt x="9142" y="41714"/>
                    <a:pt x="11236" y="45688"/>
                    <a:pt x="12332" y="50073"/>
                  </a:cubicBezTo>
                  <a:cubicBezTo>
                    <a:pt x="13115" y="53263"/>
                    <a:pt x="13096" y="56493"/>
                    <a:pt x="11549" y="59449"/>
                  </a:cubicBezTo>
                  <a:cubicBezTo>
                    <a:pt x="10551" y="61367"/>
                    <a:pt x="9200" y="63090"/>
                    <a:pt x="7948" y="64852"/>
                  </a:cubicBezTo>
                  <a:cubicBezTo>
                    <a:pt x="6695" y="66613"/>
                    <a:pt x="5383" y="68257"/>
                    <a:pt x="4111" y="69941"/>
                  </a:cubicBezTo>
                </a:path>
              </a:pathLst>
            </a:custGeom>
            <a:noFill/>
            <a:ln cap="flat" cmpd="sng" w="18600">
              <a:solidFill>
                <a:schemeClr val="accent5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620375" y="1407725"/>
              <a:ext cx="600475" cy="693950"/>
            </a:xfrm>
            <a:custGeom>
              <a:rect b="b" l="l" r="r" t="t"/>
              <a:pathLst>
                <a:path extrusionOk="0" fill="none" h="27758" w="24019">
                  <a:moveTo>
                    <a:pt x="8339" y="1"/>
                  </a:moveTo>
                  <a:cubicBezTo>
                    <a:pt x="7458" y="236"/>
                    <a:pt x="6558" y="373"/>
                    <a:pt x="5736" y="706"/>
                  </a:cubicBezTo>
                  <a:cubicBezTo>
                    <a:pt x="2663" y="1978"/>
                    <a:pt x="881" y="4229"/>
                    <a:pt x="392" y="7537"/>
                  </a:cubicBezTo>
                  <a:cubicBezTo>
                    <a:pt x="1" y="10258"/>
                    <a:pt x="588" y="12783"/>
                    <a:pt x="1625" y="15249"/>
                  </a:cubicBezTo>
                  <a:cubicBezTo>
                    <a:pt x="2800" y="17931"/>
                    <a:pt x="4483" y="20358"/>
                    <a:pt x="6578" y="22394"/>
                  </a:cubicBezTo>
                  <a:cubicBezTo>
                    <a:pt x="8594" y="24352"/>
                    <a:pt x="10845" y="26015"/>
                    <a:pt x="13585" y="26896"/>
                  </a:cubicBezTo>
                  <a:cubicBezTo>
                    <a:pt x="15288" y="27444"/>
                    <a:pt x="17011" y="27758"/>
                    <a:pt x="18831" y="27288"/>
                  </a:cubicBezTo>
                  <a:cubicBezTo>
                    <a:pt x="20828" y="26779"/>
                    <a:pt x="22159" y="25546"/>
                    <a:pt x="22962" y="23725"/>
                  </a:cubicBezTo>
                  <a:cubicBezTo>
                    <a:pt x="23666" y="22120"/>
                    <a:pt x="24019" y="20378"/>
                    <a:pt x="23940" y="18636"/>
                  </a:cubicBezTo>
                  <a:cubicBezTo>
                    <a:pt x="23764" y="14271"/>
                    <a:pt x="22825" y="10062"/>
                    <a:pt x="20417" y="6323"/>
                  </a:cubicBezTo>
                  <a:cubicBezTo>
                    <a:pt x="18362" y="3152"/>
                    <a:pt x="15562" y="921"/>
                    <a:pt x="11726" y="255"/>
                  </a:cubicBezTo>
                  <a:cubicBezTo>
                    <a:pt x="10630" y="60"/>
                    <a:pt x="9514" y="79"/>
                    <a:pt x="8418" y="1"/>
                  </a:cubicBezTo>
                </a:path>
              </a:pathLst>
            </a:custGeom>
            <a:noFill/>
            <a:ln cap="flat" cmpd="sng" w="12225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4485800" y="1264850"/>
              <a:ext cx="967500" cy="1169600"/>
            </a:xfrm>
            <a:custGeom>
              <a:rect b="b" l="l" r="r" t="t"/>
              <a:pathLst>
                <a:path extrusionOk="0" fill="none" h="46784" w="38700">
                  <a:moveTo>
                    <a:pt x="14036" y="20"/>
                  </a:moveTo>
                  <a:cubicBezTo>
                    <a:pt x="13076" y="176"/>
                    <a:pt x="12117" y="274"/>
                    <a:pt x="11178" y="489"/>
                  </a:cubicBezTo>
                  <a:cubicBezTo>
                    <a:pt x="6382" y="1527"/>
                    <a:pt x="2800" y="4091"/>
                    <a:pt x="1038" y="8809"/>
                  </a:cubicBezTo>
                  <a:cubicBezTo>
                    <a:pt x="686" y="9866"/>
                    <a:pt x="470" y="10981"/>
                    <a:pt x="412" y="12097"/>
                  </a:cubicBezTo>
                  <a:cubicBezTo>
                    <a:pt x="1" y="16932"/>
                    <a:pt x="1586" y="21258"/>
                    <a:pt x="3778" y="25427"/>
                  </a:cubicBezTo>
                  <a:cubicBezTo>
                    <a:pt x="5501" y="28657"/>
                    <a:pt x="7576" y="31672"/>
                    <a:pt x="9964" y="34432"/>
                  </a:cubicBezTo>
                  <a:cubicBezTo>
                    <a:pt x="11354" y="36056"/>
                    <a:pt x="12822" y="37642"/>
                    <a:pt x="14349" y="39130"/>
                  </a:cubicBezTo>
                  <a:cubicBezTo>
                    <a:pt x="17383" y="42066"/>
                    <a:pt x="20847" y="44356"/>
                    <a:pt x="24899" y="45609"/>
                  </a:cubicBezTo>
                  <a:cubicBezTo>
                    <a:pt x="27327" y="46353"/>
                    <a:pt x="29832" y="46783"/>
                    <a:pt x="32357" y="46509"/>
                  </a:cubicBezTo>
                  <a:cubicBezTo>
                    <a:pt x="35607" y="46176"/>
                    <a:pt x="37995" y="44258"/>
                    <a:pt x="38465" y="40617"/>
                  </a:cubicBezTo>
                  <a:cubicBezTo>
                    <a:pt x="38700" y="38699"/>
                    <a:pt x="38406" y="36859"/>
                    <a:pt x="38151" y="34980"/>
                  </a:cubicBezTo>
                  <a:cubicBezTo>
                    <a:pt x="37427" y="29871"/>
                    <a:pt x="36174" y="24879"/>
                    <a:pt x="34882" y="19888"/>
                  </a:cubicBezTo>
                  <a:cubicBezTo>
                    <a:pt x="33806" y="15738"/>
                    <a:pt x="32494" y="11667"/>
                    <a:pt x="30067" y="8006"/>
                  </a:cubicBezTo>
                  <a:cubicBezTo>
                    <a:pt x="27894" y="4678"/>
                    <a:pt x="24645" y="2192"/>
                    <a:pt x="20887" y="959"/>
                  </a:cubicBezTo>
                  <a:cubicBezTo>
                    <a:pt x="19516" y="450"/>
                    <a:pt x="18087" y="176"/>
                    <a:pt x="16659" y="157"/>
                  </a:cubicBezTo>
                  <a:cubicBezTo>
                    <a:pt x="15797" y="157"/>
                    <a:pt x="14956" y="59"/>
                    <a:pt x="14114" y="0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785300" y="2506350"/>
              <a:ext cx="852000" cy="607825"/>
            </a:xfrm>
            <a:custGeom>
              <a:rect b="b" l="l" r="r" t="t"/>
              <a:pathLst>
                <a:path extrusionOk="0" fill="none" h="24313" w="34080">
                  <a:moveTo>
                    <a:pt x="33884" y="6989"/>
                  </a:moveTo>
                  <a:cubicBezTo>
                    <a:pt x="34080" y="4914"/>
                    <a:pt x="33708" y="2565"/>
                    <a:pt x="32024" y="1351"/>
                  </a:cubicBezTo>
                  <a:cubicBezTo>
                    <a:pt x="30106" y="1"/>
                    <a:pt x="27385" y="803"/>
                    <a:pt x="25506" y="2193"/>
                  </a:cubicBezTo>
                  <a:cubicBezTo>
                    <a:pt x="23627" y="3583"/>
                    <a:pt x="22139" y="5501"/>
                    <a:pt x="20103" y="6656"/>
                  </a:cubicBezTo>
                  <a:cubicBezTo>
                    <a:pt x="16404" y="8731"/>
                    <a:pt x="11745" y="7889"/>
                    <a:pt x="7752" y="9299"/>
                  </a:cubicBezTo>
                  <a:cubicBezTo>
                    <a:pt x="3896" y="10728"/>
                    <a:pt x="1077" y="14094"/>
                    <a:pt x="372" y="18127"/>
                  </a:cubicBezTo>
                  <a:cubicBezTo>
                    <a:pt x="0" y="20358"/>
                    <a:pt x="607" y="23118"/>
                    <a:pt x="2721" y="23940"/>
                  </a:cubicBezTo>
                  <a:cubicBezTo>
                    <a:pt x="3680" y="24312"/>
                    <a:pt x="4757" y="24214"/>
                    <a:pt x="5775" y="24077"/>
                  </a:cubicBezTo>
                  <a:cubicBezTo>
                    <a:pt x="16306" y="22727"/>
                    <a:pt x="32690" y="19908"/>
                    <a:pt x="33884" y="6989"/>
                  </a:cubicBezTo>
                  <a:close/>
                </a:path>
              </a:pathLst>
            </a:custGeom>
            <a:noFill/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29"/>
          <p:cNvGrpSpPr/>
          <p:nvPr/>
        </p:nvGrpSpPr>
        <p:grpSpPr>
          <a:xfrm flipH="1" rot="6460850">
            <a:off x="411115" y="-655657"/>
            <a:ext cx="2330986" cy="10449077"/>
            <a:chOff x="6137900" y="1385225"/>
            <a:chExt cx="1232725" cy="3077625"/>
          </a:xfrm>
        </p:grpSpPr>
        <p:sp>
          <p:nvSpPr>
            <p:cNvPr id="430" name="Google Shape;430;p29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29"/>
          <p:cNvGrpSpPr/>
          <p:nvPr/>
        </p:nvGrpSpPr>
        <p:grpSpPr>
          <a:xfrm rot="-10556007">
            <a:off x="7763741" y="-453525"/>
            <a:ext cx="1796451" cy="1682515"/>
            <a:chOff x="4800450" y="3632375"/>
            <a:chExt cx="1011075" cy="946950"/>
          </a:xfrm>
        </p:grpSpPr>
        <p:sp>
          <p:nvSpPr>
            <p:cNvPr id="435" name="Google Shape;435;p29"/>
            <p:cNvSpPr/>
            <p:nvPr/>
          </p:nvSpPr>
          <p:spPr>
            <a:xfrm>
              <a:off x="4800450" y="3632375"/>
              <a:ext cx="1011075" cy="946950"/>
            </a:xfrm>
            <a:custGeom>
              <a:rect b="b" l="l" r="r" t="t"/>
              <a:pathLst>
                <a:path extrusionOk="0" fill="none" h="37878" w="40443">
                  <a:moveTo>
                    <a:pt x="40442" y="29010"/>
                  </a:moveTo>
                  <a:cubicBezTo>
                    <a:pt x="37330" y="27699"/>
                    <a:pt x="34472" y="25878"/>
                    <a:pt x="31947" y="23627"/>
                  </a:cubicBezTo>
                  <a:cubicBezTo>
                    <a:pt x="28404" y="20476"/>
                    <a:pt x="25507" y="16639"/>
                    <a:pt x="23451" y="12372"/>
                  </a:cubicBezTo>
                  <a:cubicBezTo>
                    <a:pt x="22473" y="10375"/>
                    <a:pt x="21768" y="8222"/>
                    <a:pt x="20946" y="6147"/>
                  </a:cubicBezTo>
                  <a:cubicBezTo>
                    <a:pt x="20437" y="4797"/>
                    <a:pt x="20065" y="3407"/>
                    <a:pt x="19184" y="2213"/>
                  </a:cubicBezTo>
                  <a:cubicBezTo>
                    <a:pt x="18166" y="803"/>
                    <a:pt x="16835" y="79"/>
                    <a:pt x="15093" y="60"/>
                  </a:cubicBezTo>
                  <a:cubicBezTo>
                    <a:pt x="12607" y="1"/>
                    <a:pt x="10356" y="764"/>
                    <a:pt x="8242" y="1997"/>
                  </a:cubicBezTo>
                  <a:cubicBezTo>
                    <a:pt x="5599" y="3524"/>
                    <a:pt x="4405" y="6030"/>
                    <a:pt x="3877" y="8849"/>
                  </a:cubicBezTo>
                  <a:cubicBezTo>
                    <a:pt x="3387" y="11432"/>
                    <a:pt x="3153" y="14075"/>
                    <a:pt x="2761" y="16698"/>
                  </a:cubicBezTo>
                  <a:cubicBezTo>
                    <a:pt x="2428" y="19145"/>
                    <a:pt x="2056" y="21572"/>
                    <a:pt x="1704" y="24019"/>
                  </a:cubicBezTo>
                  <a:cubicBezTo>
                    <a:pt x="1332" y="26446"/>
                    <a:pt x="941" y="28932"/>
                    <a:pt x="627" y="31398"/>
                  </a:cubicBezTo>
                  <a:cubicBezTo>
                    <a:pt x="353" y="33552"/>
                    <a:pt x="197" y="35724"/>
                    <a:pt x="1" y="37878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4945800" y="4110500"/>
              <a:ext cx="839775" cy="450725"/>
            </a:xfrm>
            <a:custGeom>
              <a:rect b="b" l="l" r="r" t="t"/>
              <a:pathLst>
                <a:path extrusionOk="0" fill="none" h="18029" w="33591">
                  <a:moveTo>
                    <a:pt x="33591" y="15523"/>
                  </a:moveTo>
                  <a:cubicBezTo>
                    <a:pt x="32534" y="15170"/>
                    <a:pt x="31496" y="14740"/>
                    <a:pt x="30478" y="14250"/>
                  </a:cubicBezTo>
                  <a:cubicBezTo>
                    <a:pt x="28031" y="12998"/>
                    <a:pt x="25702" y="11510"/>
                    <a:pt x="23529" y="9807"/>
                  </a:cubicBezTo>
                  <a:cubicBezTo>
                    <a:pt x="21376" y="8084"/>
                    <a:pt x="19282" y="6303"/>
                    <a:pt x="17128" y="4581"/>
                  </a:cubicBezTo>
                  <a:cubicBezTo>
                    <a:pt x="15171" y="2995"/>
                    <a:pt x="13194" y="1390"/>
                    <a:pt x="10747" y="568"/>
                  </a:cubicBezTo>
                  <a:cubicBezTo>
                    <a:pt x="9201" y="0"/>
                    <a:pt x="7478" y="294"/>
                    <a:pt x="6225" y="1351"/>
                  </a:cubicBezTo>
                  <a:cubicBezTo>
                    <a:pt x="5227" y="2153"/>
                    <a:pt x="4405" y="3132"/>
                    <a:pt x="3818" y="4267"/>
                  </a:cubicBezTo>
                  <a:cubicBezTo>
                    <a:pt x="2193" y="7497"/>
                    <a:pt x="1077" y="10942"/>
                    <a:pt x="510" y="14505"/>
                  </a:cubicBezTo>
                  <a:cubicBezTo>
                    <a:pt x="314" y="15679"/>
                    <a:pt x="157" y="16854"/>
                    <a:pt x="1" y="18028"/>
                  </a:cubicBezTo>
                </a:path>
              </a:pathLst>
            </a:custGeom>
            <a:noFill/>
            <a:ln cap="rnd" cmpd="sng" w="4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167975" y="4474575"/>
              <a:ext cx="316150" cy="103775"/>
            </a:xfrm>
            <a:custGeom>
              <a:rect b="b" l="l" r="r" t="t"/>
              <a:pathLst>
                <a:path extrusionOk="0" fill="none" h="4151" w="12646">
                  <a:moveTo>
                    <a:pt x="12646" y="4150"/>
                  </a:moveTo>
                  <a:cubicBezTo>
                    <a:pt x="12548" y="4131"/>
                    <a:pt x="12391" y="4150"/>
                    <a:pt x="12333" y="4111"/>
                  </a:cubicBezTo>
                  <a:cubicBezTo>
                    <a:pt x="10532" y="2761"/>
                    <a:pt x="8535" y="1684"/>
                    <a:pt x="6401" y="921"/>
                  </a:cubicBezTo>
                  <a:cubicBezTo>
                    <a:pt x="3857" y="1"/>
                    <a:pt x="1938" y="1273"/>
                    <a:pt x="862" y="2722"/>
                  </a:cubicBezTo>
                  <a:cubicBezTo>
                    <a:pt x="549" y="3152"/>
                    <a:pt x="294" y="3642"/>
                    <a:pt x="1" y="4111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9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0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0"/>
          <p:cNvSpPr txBox="1"/>
          <p:nvPr>
            <p:ph type="title"/>
          </p:nvPr>
        </p:nvSpPr>
        <p:spPr>
          <a:xfrm>
            <a:off x="790575" y="1513225"/>
            <a:ext cx="3246900" cy="5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1" name="Google Shape;441;p30"/>
          <p:cNvSpPr txBox="1"/>
          <p:nvPr>
            <p:ph idx="1" type="subTitle"/>
          </p:nvPr>
        </p:nvSpPr>
        <p:spPr>
          <a:xfrm>
            <a:off x="790575" y="2055250"/>
            <a:ext cx="3246900" cy="10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2" name="Google Shape;442;p30"/>
          <p:cNvGrpSpPr/>
          <p:nvPr/>
        </p:nvGrpSpPr>
        <p:grpSpPr>
          <a:xfrm flipH="1" rot="-10783435">
            <a:off x="-1016274" y="-796861"/>
            <a:ext cx="2251352" cy="6737229"/>
            <a:chOff x="6137900" y="1385225"/>
            <a:chExt cx="1232725" cy="3077625"/>
          </a:xfrm>
        </p:grpSpPr>
        <p:sp>
          <p:nvSpPr>
            <p:cNvPr id="443" name="Google Shape;443;p30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4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>
            <p:ph type="title"/>
          </p:nvPr>
        </p:nvSpPr>
        <p:spPr>
          <a:xfrm>
            <a:off x="714375" y="34587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1998450" y="1052080"/>
            <a:ext cx="5147100" cy="16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6" name="Google Shape;46;p4"/>
          <p:cNvGrpSpPr/>
          <p:nvPr/>
        </p:nvGrpSpPr>
        <p:grpSpPr>
          <a:xfrm>
            <a:off x="-733317" y="-1757638"/>
            <a:ext cx="3618558" cy="3939604"/>
            <a:chOff x="1983200" y="1058325"/>
            <a:chExt cx="1555700" cy="1693725"/>
          </a:xfrm>
        </p:grpSpPr>
        <p:sp>
          <p:nvSpPr>
            <p:cNvPr id="47" name="Google Shape;47;p4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4"/>
          <p:cNvGrpSpPr/>
          <p:nvPr/>
        </p:nvGrpSpPr>
        <p:grpSpPr>
          <a:xfrm rot="-1357618">
            <a:off x="7632012" y="-1320242"/>
            <a:ext cx="1595233" cy="3716855"/>
            <a:chOff x="2999600" y="2891975"/>
            <a:chExt cx="756575" cy="1762725"/>
          </a:xfrm>
        </p:grpSpPr>
        <p:sp>
          <p:nvSpPr>
            <p:cNvPr id="52" name="Google Shape;52;p4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 and Thanks">
  <p:cSld name="CUSTOM_1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1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1"/>
          <p:cNvSpPr txBox="1"/>
          <p:nvPr>
            <p:ph type="title"/>
          </p:nvPr>
        </p:nvSpPr>
        <p:spPr>
          <a:xfrm>
            <a:off x="2899151" y="872725"/>
            <a:ext cx="353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itter Medium"/>
              <a:buNone/>
              <a:defRPr>
                <a:latin typeface="Bitter Medium"/>
                <a:ea typeface="Bitter Medium"/>
                <a:cs typeface="Bitter Medium"/>
                <a:sym typeface="Bit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0" name="Google Shape;450;p31"/>
          <p:cNvSpPr txBox="1"/>
          <p:nvPr/>
        </p:nvSpPr>
        <p:spPr>
          <a:xfrm>
            <a:off x="2855700" y="3262125"/>
            <a:ext cx="34326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highlight>
                  <a:schemeClr val="accent5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highlight>
                  <a:schemeClr val="accent5"/>
                </a:highlight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including icons by </a:t>
            </a:r>
            <a:r>
              <a:rPr lang="en" sz="1200">
                <a:solidFill>
                  <a:schemeClr val="dk2"/>
                </a:solidFill>
                <a:highlight>
                  <a:schemeClr val="accent5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>
                <a:solidFill>
                  <a:schemeClr val="dk2"/>
                </a:solidFill>
                <a:highlight>
                  <a:schemeClr val="accent5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2"/>
              </a:solidFill>
              <a:highlight>
                <a:schemeClr val="accent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51" name="Google Shape;451;p31"/>
          <p:cNvGrpSpPr/>
          <p:nvPr/>
        </p:nvGrpSpPr>
        <p:grpSpPr>
          <a:xfrm flipH="1" rot="-10783367">
            <a:off x="339874" y="-2471150"/>
            <a:ext cx="2828151" cy="8463161"/>
            <a:chOff x="6137900" y="1385225"/>
            <a:chExt cx="1232725" cy="3077625"/>
          </a:xfrm>
        </p:grpSpPr>
        <p:sp>
          <p:nvSpPr>
            <p:cNvPr id="452" name="Google Shape;452;p31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31"/>
          <p:cNvGrpSpPr/>
          <p:nvPr/>
        </p:nvGrpSpPr>
        <p:grpSpPr>
          <a:xfrm flipH="1" rot="16633">
            <a:off x="6163474" y="-912225"/>
            <a:ext cx="2828151" cy="8463161"/>
            <a:chOff x="6137900" y="1385225"/>
            <a:chExt cx="1232725" cy="3077625"/>
          </a:xfrm>
        </p:grpSpPr>
        <p:sp>
          <p:nvSpPr>
            <p:cNvPr id="457" name="Google Shape;457;p31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31"/>
          <p:cNvSpPr txBox="1"/>
          <p:nvPr>
            <p:ph idx="1" type="subTitle"/>
          </p:nvPr>
        </p:nvSpPr>
        <p:spPr>
          <a:xfrm>
            <a:off x="2948651" y="1374625"/>
            <a:ext cx="34326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">
  <p:cSld name="CUSTOM_12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3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2"/>
          <p:cNvSpPr txBox="1"/>
          <p:nvPr>
            <p:ph type="title"/>
          </p:nvPr>
        </p:nvSpPr>
        <p:spPr>
          <a:xfrm>
            <a:off x="599157" y="35144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5" name="Google Shape;465;p32"/>
          <p:cNvSpPr txBox="1"/>
          <p:nvPr>
            <p:ph idx="1" type="subTitle"/>
          </p:nvPr>
        </p:nvSpPr>
        <p:spPr>
          <a:xfrm>
            <a:off x="714375" y="1325350"/>
            <a:ext cx="25575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32"/>
          <p:cNvSpPr txBox="1"/>
          <p:nvPr>
            <p:ph idx="2" type="subTitle"/>
          </p:nvPr>
        </p:nvSpPr>
        <p:spPr>
          <a:xfrm>
            <a:off x="4382525" y="1325345"/>
            <a:ext cx="32025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32"/>
          <p:cNvSpPr txBox="1"/>
          <p:nvPr>
            <p:ph idx="3" type="subTitle"/>
          </p:nvPr>
        </p:nvSpPr>
        <p:spPr>
          <a:xfrm>
            <a:off x="714375" y="1805900"/>
            <a:ext cx="32025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8" name="Google Shape;468;p32"/>
          <p:cNvSpPr txBox="1"/>
          <p:nvPr>
            <p:ph idx="4" type="subTitle"/>
          </p:nvPr>
        </p:nvSpPr>
        <p:spPr>
          <a:xfrm>
            <a:off x="4148450" y="1795450"/>
            <a:ext cx="42813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69" name="Google Shape;469;p32"/>
          <p:cNvGrpSpPr/>
          <p:nvPr/>
        </p:nvGrpSpPr>
        <p:grpSpPr>
          <a:xfrm rot="-4664037">
            <a:off x="885642" y="-1067607"/>
            <a:ext cx="3737894" cy="9332404"/>
            <a:chOff x="6137900" y="1385225"/>
            <a:chExt cx="1232725" cy="3077625"/>
          </a:xfrm>
        </p:grpSpPr>
        <p:sp>
          <p:nvSpPr>
            <p:cNvPr id="470" name="Google Shape;470;p32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3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/>
          <p:nvPr>
            <p:ph type="title"/>
          </p:nvPr>
        </p:nvSpPr>
        <p:spPr>
          <a:xfrm>
            <a:off x="4954700" y="857205"/>
            <a:ext cx="31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011850" y="1533475"/>
            <a:ext cx="30531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5"/>
          <p:cNvSpPr txBox="1"/>
          <p:nvPr>
            <p:ph idx="2" type="body"/>
          </p:nvPr>
        </p:nvSpPr>
        <p:spPr>
          <a:xfrm>
            <a:off x="4954825" y="1533475"/>
            <a:ext cx="31296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5"/>
          <p:cNvSpPr txBox="1"/>
          <p:nvPr>
            <p:ph idx="3" type="title"/>
          </p:nvPr>
        </p:nvSpPr>
        <p:spPr>
          <a:xfrm>
            <a:off x="1011850" y="857200"/>
            <a:ext cx="305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2" name="Google Shape;62;p5"/>
          <p:cNvGrpSpPr/>
          <p:nvPr/>
        </p:nvGrpSpPr>
        <p:grpSpPr>
          <a:xfrm rot="4402553">
            <a:off x="-790731" y="-4509022"/>
            <a:ext cx="2251371" cy="9540894"/>
            <a:chOff x="6137900" y="1385225"/>
            <a:chExt cx="1232725" cy="3077625"/>
          </a:xfrm>
        </p:grpSpPr>
        <p:sp>
          <p:nvSpPr>
            <p:cNvPr id="63" name="Google Shape;63;p5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5"/>
          <p:cNvGrpSpPr/>
          <p:nvPr/>
        </p:nvGrpSpPr>
        <p:grpSpPr>
          <a:xfrm rot="-10556007">
            <a:off x="7763741" y="-453525"/>
            <a:ext cx="1796451" cy="1682515"/>
            <a:chOff x="4800450" y="3632375"/>
            <a:chExt cx="1011075" cy="946950"/>
          </a:xfrm>
        </p:grpSpPr>
        <p:sp>
          <p:nvSpPr>
            <p:cNvPr id="68" name="Google Shape;68;p5"/>
            <p:cNvSpPr/>
            <p:nvPr/>
          </p:nvSpPr>
          <p:spPr>
            <a:xfrm>
              <a:off x="4800450" y="3632375"/>
              <a:ext cx="1011075" cy="946950"/>
            </a:xfrm>
            <a:custGeom>
              <a:rect b="b" l="l" r="r" t="t"/>
              <a:pathLst>
                <a:path extrusionOk="0" fill="none" h="37878" w="40443">
                  <a:moveTo>
                    <a:pt x="40442" y="29010"/>
                  </a:moveTo>
                  <a:cubicBezTo>
                    <a:pt x="37330" y="27699"/>
                    <a:pt x="34472" y="25878"/>
                    <a:pt x="31947" y="23627"/>
                  </a:cubicBezTo>
                  <a:cubicBezTo>
                    <a:pt x="28404" y="20476"/>
                    <a:pt x="25507" y="16639"/>
                    <a:pt x="23451" y="12372"/>
                  </a:cubicBezTo>
                  <a:cubicBezTo>
                    <a:pt x="22473" y="10375"/>
                    <a:pt x="21768" y="8222"/>
                    <a:pt x="20946" y="6147"/>
                  </a:cubicBezTo>
                  <a:cubicBezTo>
                    <a:pt x="20437" y="4797"/>
                    <a:pt x="20065" y="3407"/>
                    <a:pt x="19184" y="2213"/>
                  </a:cubicBezTo>
                  <a:cubicBezTo>
                    <a:pt x="18166" y="803"/>
                    <a:pt x="16835" y="79"/>
                    <a:pt x="15093" y="60"/>
                  </a:cubicBezTo>
                  <a:cubicBezTo>
                    <a:pt x="12607" y="1"/>
                    <a:pt x="10356" y="764"/>
                    <a:pt x="8242" y="1997"/>
                  </a:cubicBezTo>
                  <a:cubicBezTo>
                    <a:pt x="5599" y="3524"/>
                    <a:pt x="4405" y="6030"/>
                    <a:pt x="3877" y="8849"/>
                  </a:cubicBezTo>
                  <a:cubicBezTo>
                    <a:pt x="3387" y="11432"/>
                    <a:pt x="3153" y="14075"/>
                    <a:pt x="2761" y="16698"/>
                  </a:cubicBezTo>
                  <a:cubicBezTo>
                    <a:pt x="2428" y="19145"/>
                    <a:pt x="2056" y="21572"/>
                    <a:pt x="1704" y="24019"/>
                  </a:cubicBezTo>
                  <a:cubicBezTo>
                    <a:pt x="1332" y="26446"/>
                    <a:pt x="941" y="28932"/>
                    <a:pt x="627" y="31398"/>
                  </a:cubicBezTo>
                  <a:cubicBezTo>
                    <a:pt x="353" y="33552"/>
                    <a:pt x="197" y="35724"/>
                    <a:pt x="1" y="37878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945800" y="4110500"/>
              <a:ext cx="839775" cy="450725"/>
            </a:xfrm>
            <a:custGeom>
              <a:rect b="b" l="l" r="r" t="t"/>
              <a:pathLst>
                <a:path extrusionOk="0" fill="none" h="18029" w="33591">
                  <a:moveTo>
                    <a:pt x="33591" y="15523"/>
                  </a:moveTo>
                  <a:cubicBezTo>
                    <a:pt x="32534" y="15170"/>
                    <a:pt x="31496" y="14740"/>
                    <a:pt x="30478" y="14250"/>
                  </a:cubicBezTo>
                  <a:cubicBezTo>
                    <a:pt x="28031" y="12998"/>
                    <a:pt x="25702" y="11510"/>
                    <a:pt x="23529" y="9807"/>
                  </a:cubicBezTo>
                  <a:cubicBezTo>
                    <a:pt x="21376" y="8084"/>
                    <a:pt x="19282" y="6303"/>
                    <a:pt x="17128" y="4581"/>
                  </a:cubicBezTo>
                  <a:cubicBezTo>
                    <a:pt x="15171" y="2995"/>
                    <a:pt x="13194" y="1390"/>
                    <a:pt x="10747" y="568"/>
                  </a:cubicBezTo>
                  <a:cubicBezTo>
                    <a:pt x="9201" y="0"/>
                    <a:pt x="7478" y="294"/>
                    <a:pt x="6225" y="1351"/>
                  </a:cubicBezTo>
                  <a:cubicBezTo>
                    <a:pt x="5227" y="2153"/>
                    <a:pt x="4405" y="3132"/>
                    <a:pt x="3818" y="4267"/>
                  </a:cubicBezTo>
                  <a:cubicBezTo>
                    <a:pt x="2193" y="7497"/>
                    <a:pt x="1077" y="10942"/>
                    <a:pt x="510" y="14505"/>
                  </a:cubicBezTo>
                  <a:cubicBezTo>
                    <a:pt x="314" y="15679"/>
                    <a:pt x="157" y="16854"/>
                    <a:pt x="1" y="18028"/>
                  </a:cubicBezTo>
                </a:path>
              </a:pathLst>
            </a:custGeom>
            <a:noFill/>
            <a:ln cap="rnd" cmpd="sng" w="4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167975" y="4474575"/>
              <a:ext cx="316150" cy="103775"/>
            </a:xfrm>
            <a:custGeom>
              <a:rect b="b" l="l" r="r" t="t"/>
              <a:pathLst>
                <a:path extrusionOk="0" fill="none" h="4151" w="12646">
                  <a:moveTo>
                    <a:pt x="12646" y="4150"/>
                  </a:moveTo>
                  <a:cubicBezTo>
                    <a:pt x="12548" y="4131"/>
                    <a:pt x="12391" y="4150"/>
                    <a:pt x="12333" y="4111"/>
                  </a:cubicBezTo>
                  <a:cubicBezTo>
                    <a:pt x="10532" y="2761"/>
                    <a:pt x="8535" y="1684"/>
                    <a:pt x="6401" y="921"/>
                  </a:cubicBezTo>
                  <a:cubicBezTo>
                    <a:pt x="3857" y="1"/>
                    <a:pt x="1938" y="1273"/>
                    <a:pt x="862" y="2722"/>
                  </a:cubicBezTo>
                  <a:cubicBezTo>
                    <a:pt x="549" y="3152"/>
                    <a:pt x="294" y="3642"/>
                    <a:pt x="1" y="4111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5"/>
          <p:cNvGrpSpPr/>
          <p:nvPr/>
        </p:nvGrpSpPr>
        <p:grpSpPr>
          <a:xfrm rot="-5416753">
            <a:off x="4157512" y="-889320"/>
            <a:ext cx="2251352" cy="12389903"/>
            <a:chOff x="6137900" y="1385225"/>
            <a:chExt cx="1232725" cy="3077625"/>
          </a:xfrm>
        </p:grpSpPr>
        <p:sp>
          <p:nvSpPr>
            <p:cNvPr id="72" name="Google Shape;72;p5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6"/>
          <p:cNvGrpSpPr/>
          <p:nvPr/>
        </p:nvGrpSpPr>
        <p:grpSpPr>
          <a:xfrm flipH="1" rot="5329636">
            <a:off x="6330665" y="-167550"/>
            <a:ext cx="2330955" cy="10448845"/>
            <a:chOff x="6137900" y="1385225"/>
            <a:chExt cx="1232725" cy="3077625"/>
          </a:xfrm>
        </p:grpSpPr>
        <p:sp>
          <p:nvSpPr>
            <p:cNvPr id="79" name="Google Shape;79;p6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6"/>
          <p:cNvSpPr txBox="1"/>
          <p:nvPr>
            <p:ph type="title"/>
          </p:nvPr>
        </p:nvSpPr>
        <p:spPr>
          <a:xfrm>
            <a:off x="714300" y="35160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 txBox="1"/>
          <p:nvPr>
            <p:ph type="title"/>
          </p:nvPr>
        </p:nvSpPr>
        <p:spPr>
          <a:xfrm>
            <a:off x="5232269" y="345243"/>
            <a:ext cx="33621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5425169" y="2381275"/>
            <a:ext cx="2976300" cy="16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88" name="Google Shape;88;p7"/>
          <p:cNvGrpSpPr/>
          <p:nvPr/>
        </p:nvGrpSpPr>
        <p:grpSpPr>
          <a:xfrm rot="2862043">
            <a:off x="8172884" y="2165959"/>
            <a:ext cx="1595208" cy="3716883"/>
            <a:chOff x="2999600" y="2891975"/>
            <a:chExt cx="756575" cy="1762725"/>
          </a:xfrm>
        </p:grpSpPr>
        <p:sp>
          <p:nvSpPr>
            <p:cNvPr id="89" name="Google Shape;89;p7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714375" y="494834"/>
            <a:ext cx="771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95" name="Google Shape;95;p8"/>
          <p:cNvGrpSpPr/>
          <p:nvPr/>
        </p:nvGrpSpPr>
        <p:grpSpPr>
          <a:xfrm rot="4499927">
            <a:off x="6344127" y="3249283"/>
            <a:ext cx="3109724" cy="3385625"/>
            <a:chOff x="1983200" y="1058325"/>
            <a:chExt cx="1555700" cy="1693725"/>
          </a:xfrm>
        </p:grpSpPr>
        <p:sp>
          <p:nvSpPr>
            <p:cNvPr id="96" name="Google Shape;96;p8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9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/>
          <p:nvPr>
            <p:ph type="title"/>
          </p:nvPr>
        </p:nvSpPr>
        <p:spPr>
          <a:xfrm>
            <a:off x="5002400" y="1951638"/>
            <a:ext cx="343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03" name="Google Shape;103;p9"/>
          <p:cNvGrpSpPr/>
          <p:nvPr/>
        </p:nvGrpSpPr>
        <p:grpSpPr>
          <a:xfrm rot="2700000">
            <a:off x="5239164" y="-1185177"/>
            <a:ext cx="2180511" cy="2373971"/>
            <a:chOff x="1983200" y="1058325"/>
            <a:chExt cx="1555700" cy="1693725"/>
          </a:xfrm>
        </p:grpSpPr>
        <p:sp>
          <p:nvSpPr>
            <p:cNvPr id="104" name="Google Shape;104;p9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9"/>
          <p:cNvGrpSpPr/>
          <p:nvPr/>
        </p:nvGrpSpPr>
        <p:grpSpPr>
          <a:xfrm rot="5400000">
            <a:off x="6372345" y="2705873"/>
            <a:ext cx="1481450" cy="3451592"/>
            <a:chOff x="2999600" y="2891975"/>
            <a:chExt cx="756575" cy="1762725"/>
          </a:xfrm>
        </p:grpSpPr>
        <p:sp>
          <p:nvSpPr>
            <p:cNvPr id="109" name="Google Shape;109;p9"/>
            <p:cNvSpPr/>
            <p:nvPr/>
          </p:nvSpPr>
          <p:spPr>
            <a:xfrm>
              <a:off x="2999600" y="2891975"/>
              <a:ext cx="756575" cy="1762725"/>
            </a:xfrm>
            <a:custGeom>
              <a:rect b="b" l="l" r="r" t="t"/>
              <a:pathLst>
                <a:path extrusionOk="0" fill="none" h="70509" w="30263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cap="rnd" cmpd="sng" w="63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187025" y="3201750"/>
              <a:ext cx="569150" cy="1289975"/>
            </a:xfrm>
            <a:custGeom>
              <a:rect b="b" l="l" r="r" t="t"/>
              <a:pathLst>
                <a:path extrusionOk="0" fill="none" h="51599" w="22766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3629900" y="3617700"/>
              <a:ext cx="126275" cy="668000"/>
            </a:xfrm>
            <a:custGeom>
              <a:rect b="b" l="l" r="r" t="t"/>
              <a:pathLst>
                <a:path extrusionOk="0" fill="none" h="26720" w="5051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cap="flat" cmpd="sng" w="12225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3337250" y="3329950"/>
              <a:ext cx="282900" cy="145850"/>
            </a:xfrm>
            <a:custGeom>
              <a:rect b="b" l="l" r="r" t="t"/>
              <a:pathLst>
                <a:path extrusionOk="0" fill="none" h="5834" w="11316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9"/>
          <p:cNvSpPr txBox="1"/>
          <p:nvPr>
            <p:ph idx="1" type="subTitle"/>
          </p:nvPr>
        </p:nvSpPr>
        <p:spPr>
          <a:xfrm>
            <a:off x="5002400" y="2595688"/>
            <a:ext cx="3435600" cy="12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9"/>
          <p:cNvSpPr txBox="1"/>
          <p:nvPr>
            <p:ph hasCustomPrompt="1" idx="2" type="title"/>
          </p:nvPr>
        </p:nvSpPr>
        <p:spPr>
          <a:xfrm>
            <a:off x="5002425" y="1043328"/>
            <a:ext cx="3435600" cy="108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80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450600" y="-1381850"/>
            <a:ext cx="10045198" cy="669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0"/>
          <p:cNvSpPr txBox="1"/>
          <p:nvPr>
            <p:ph type="title"/>
          </p:nvPr>
        </p:nvSpPr>
        <p:spPr>
          <a:xfrm>
            <a:off x="714375" y="342276"/>
            <a:ext cx="77154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Bitter Medium"/>
              <a:buNone/>
              <a:defRPr>
                <a:latin typeface="Bitter Medium"/>
                <a:ea typeface="Bitter Medium"/>
                <a:cs typeface="Bitter Medium"/>
                <a:sym typeface="Bit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18" name="Google Shape;118;p10"/>
          <p:cNvGrpSpPr/>
          <p:nvPr/>
        </p:nvGrpSpPr>
        <p:grpSpPr>
          <a:xfrm rot="-1774046">
            <a:off x="-119593" y="-54333"/>
            <a:ext cx="2251367" cy="9541209"/>
            <a:chOff x="6137900" y="1385225"/>
            <a:chExt cx="1232725" cy="3077625"/>
          </a:xfrm>
        </p:grpSpPr>
        <p:sp>
          <p:nvSpPr>
            <p:cNvPr id="119" name="Google Shape;119;p10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6358985" y="2544520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8048166" y="-368507"/>
            <a:ext cx="3109689" cy="3385587"/>
            <a:chOff x="1983200" y="1058325"/>
            <a:chExt cx="1555700" cy="1693725"/>
          </a:xfrm>
        </p:grpSpPr>
        <p:sp>
          <p:nvSpPr>
            <p:cNvPr id="124" name="Google Shape;124;p10"/>
            <p:cNvSpPr/>
            <p:nvPr/>
          </p:nvSpPr>
          <p:spPr>
            <a:xfrm>
              <a:off x="1983200" y="1058325"/>
              <a:ext cx="1555700" cy="1693725"/>
            </a:xfrm>
            <a:custGeom>
              <a:rect b="b" l="l" r="r" t="t"/>
              <a:pathLst>
                <a:path extrusionOk="0" fill="none" h="67749" w="62228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cap="rnd" cmpd="sng" w="63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2123150" y="1058325"/>
              <a:ext cx="1303700" cy="1526850"/>
            </a:xfrm>
            <a:custGeom>
              <a:rect b="b" l="l" r="r" t="t"/>
              <a:pathLst>
                <a:path extrusionOk="0" fill="none" h="61074" w="52148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4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2299325" y="1058325"/>
              <a:ext cx="1008600" cy="1261125"/>
            </a:xfrm>
            <a:custGeom>
              <a:rect b="b" l="l" r="r" t="t"/>
              <a:pathLst>
                <a:path extrusionOk="0" fill="none" h="50445" w="40344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cap="flat" cmpd="sng" w="18600">
              <a:solidFill>
                <a:schemeClr val="accent3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2825875" y="1058325"/>
              <a:ext cx="322025" cy="154175"/>
            </a:xfrm>
            <a:custGeom>
              <a:rect b="b" l="l" r="r" t="t"/>
              <a:pathLst>
                <a:path extrusionOk="0" fill="none" h="6167" w="12881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cap="flat" cmpd="sng" w="6350">
              <a:solidFill>
                <a:schemeClr val="accent1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itter"/>
              <a:buNone/>
              <a:defRPr sz="3000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50">
          <p15:clr>
            <a:srgbClr val="EA4335"/>
          </p15:clr>
        </p15:guide>
        <p15:guide id="2" orient="horz" pos="339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4"/>
          <p:cNvSpPr txBox="1"/>
          <p:nvPr>
            <p:ph type="ctrTitle"/>
          </p:nvPr>
        </p:nvSpPr>
        <p:spPr>
          <a:xfrm>
            <a:off x="923850" y="2215950"/>
            <a:ext cx="7296300" cy="7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262673"/>
                </a:solidFill>
              </a:rPr>
              <a:t>Mars In-Situ Resource Utilization for Health Applications</a:t>
            </a:r>
            <a:endParaRPr sz="3400">
              <a:solidFill>
                <a:srgbClr val="262673"/>
              </a:solidFill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4706743" y="1356596"/>
            <a:ext cx="3032" cy="1665"/>
          </a:xfrm>
          <a:custGeom>
            <a:rect b="b" l="l" r="r" t="t"/>
            <a:pathLst>
              <a:path extrusionOk="0" h="39" w="71">
                <a:moveTo>
                  <a:pt x="57" y="1"/>
                </a:moveTo>
                <a:cubicBezTo>
                  <a:pt x="0" y="1"/>
                  <a:pt x="38" y="38"/>
                  <a:pt x="57" y="38"/>
                </a:cubicBezTo>
                <a:cubicBezTo>
                  <a:pt x="66" y="38"/>
                  <a:pt x="71" y="29"/>
                  <a:pt x="57" y="1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4"/>
          <p:cNvSpPr/>
          <p:nvPr/>
        </p:nvSpPr>
        <p:spPr>
          <a:xfrm>
            <a:off x="2630968" y="-1053520"/>
            <a:ext cx="3629" cy="1836"/>
          </a:xfrm>
          <a:custGeom>
            <a:rect b="b" l="l" r="r" t="t"/>
            <a:pathLst>
              <a:path extrusionOk="0" h="43" w="85">
                <a:moveTo>
                  <a:pt x="85" y="1"/>
                </a:moveTo>
                <a:cubicBezTo>
                  <a:pt x="64" y="1"/>
                  <a:pt x="53" y="11"/>
                  <a:pt x="42" y="22"/>
                </a:cubicBezTo>
                <a:lnTo>
                  <a:pt x="85" y="1"/>
                </a:lnTo>
                <a:close/>
                <a:moveTo>
                  <a:pt x="42" y="22"/>
                </a:moveTo>
                <a:lnTo>
                  <a:pt x="0" y="43"/>
                </a:lnTo>
                <a:cubicBezTo>
                  <a:pt x="21" y="43"/>
                  <a:pt x="32" y="32"/>
                  <a:pt x="42" y="2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4"/>
          <p:cNvSpPr txBox="1"/>
          <p:nvPr/>
        </p:nvSpPr>
        <p:spPr>
          <a:xfrm>
            <a:off x="719700" y="3093263"/>
            <a:ext cx="7704600" cy="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D497D"/>
                </a:solidFill>
                <a:latin typeface="Roboto"/>
                <a:ea typeface="Roboto"/>
                <a:cs typeface="Roboto"/>
                <a:sym typeface="Roboto"/>
              </a:rPr>
              <a:t>Santana Solomon, Hikaru Furukawa, Dr. Sara Walker</a:t>
            </a:r>
            <a:endParaRPr b="1" sz="2000">
              <a:solidFill>
                <a:srgbClr val="0D49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Arizona State University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Arizona NASA Space Grant Consortium Symposium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April 2022</a:t>
            </a:r>
            <a:endParaRPr sz="2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2630968" y="6773830"/>
            <a:ext cx="3629" cy="1836"/>
          </a:xfrm>
          <a:custGeom>
            <a:rect b="b" l="l" r="r" t="t"/>
            <a:pathLst>
              <a:path extrusionOk="0" h="43" w="85">
                <a:moveTo>
                  <a:pt x="85" y="1"/>
                </a:moveTo>
                <a:cubicBezTo>
                  <a:pt x="64" y="1"/>
                  <a:pt x="53" y="11"/>
                  <a:pt x="42" y="22"/>
                </a:cubicBezTo>
                <a:lnTo>
                  <a:pt x="85" y="1"/>
                </a:lnTo>
                <a:close/>
                <a:moveTo>
                  <a:pt x="42" y="22"/>
                </a:moveTo>
                <a:lnTo>
                  <a:pt x="0" y="43"/>
                </a:lnTo>
                <a:cubicBezTo>
                  <a:pt x="21" y="43"/>
                  <a:pt x="32" y="32"/>
                  <a:pt x="42" y="2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7023645" y="5262079"/>
            <a:ext cx="45134" cy="41547"/>
          </a:xfrm>
          <a:custGeom>
            <a:rect b="b" l="l" r="r" t="t"/>
            <a:pathLst>
              <a:path extrusionOk="0" h="973" w="1057">
                <a:moveTo>
                  <a:pt x="550" y="1"/>
                </a:moveTo>
                <a:cubicBezTo>
                  <a:pt x="381" y="170"/>
                  <a:pt x="212" y="296"/>
                  <a:pt x="1" y="381"/>
                </a:cubicBezTo>
                <a:cubicBezTo>
                  <a:pt x="339" y="592"/>
                  <a:pt x="677" y="761"/>
                  <a:pt x="1057" y="972"/>
                </a:cubicBezTo>
                <a:cubicBezTo>
                  <a:pt x="888" y="634"/>
                  <a:pt x="719" y="296"/>
                  <a:pt x="550" y="1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3"/>
          <p:cNvSpPr txBox="1"/>
          <p:nvPr>
            <p:ph type="title"/>
          </p:nvPr>
        </p:nvSpPr>
        <p:spPr>
          <a:xfrm>
            <a:off x="599157" y="351441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73"/>
                </a:solidFill>
              </a:rPr>
              <a:t>REFERENCES</a:t>
            </a:r>
            <a:endParaRPr>
              <a:solidFill>
                <a:srgbClr val="262673"/>
              </a:solidFill>
            </a:endParaRPr>
          </a:p>
        </p:txBody>
      </p:sp>
      <p:sp>
        <p:nvSpPr>
          <p:cNvPr id="610" name="Google Shape;610;p43"/>
          <p:cNvSpPr txBox="1"/>
          <p:nvPr>
            <p:ph idx="3" type="subTitle"/>
          </p:nvPr>
        </p:nvSpPr>
        <p:spPr>
          <a:xfrm>
            <a:off x="653875" y="924150"/>
            <a:ext cx="79509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Wänke, H., Brückner, J., Dreibus, G., Rieder, R., &amp; Ryabchikov, I. (2001). Chemical composition of rocks and soils at the Pathfinder site. Chronology and Evolution of Mars, 317-330.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Rieder, R., Gellert, R., Anderson, R. C., Brückner, J., Clark, B. C., Dreibus, G., ... &amp; Zipfel, J. (2004). Chemistry of rocks and soils at Meridiani Planum from the Alpha Particle X-ray Spectrometer. Science, 306(5702), 1746-1749.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Gellert, R., Rieder, R., Anderson, R. C., Brückner, J., Clark, B. C., Dreibus, G., ... &amp; Zipfel, J. (2004). Chemistry of rocks and soils in Gusev Crater from the Alpha Particle X-ray Spectrometer. Science, 305(5685), 829-832.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Ming, D. W., Archer, P. D., Glavin, D. P., Eigenbrode, J. L., Franz, H. B., Sutter, B., ... &amp; Yingst, R. A. (2014). Volatile and organic compositions of sedimentary rocks in Yellowknife Bay, Gale Crater, Mars. Science, 343(6169).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Eigenbrode, J. L., Summons, R. E., Steele, A., Freissinet, C., Millan, M., Navarro-González, R., ... &amp; Coll, P. (2018). Organic matter preserved in 3-billion-year-old mudstones at Gale crater, Mars. Science, 360(6393), 1096-1101.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Glavin, D. P., Freissinet, C., Miller, K. E., Eigenbrode, J. L., Brunner, A. E., Buch, A., ... &amp; Mahaffy, P. R. (2013). Evidence for perchlorates and the origin of chlorinated hydrocarbons detected by SAM at the Rocknest aeolian deposit in Gale Crater. Journal of Geophysical Research: Planets, 118(10), 1955-1973.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Leshin, L. A., Mahaffy, P. R., Webster, C. R., Cabane, M., Coll, P., Conrad, P. G., ... &amp; Grotzinger, J. P. (2013). Volatile, isotope, and organic analysis of martian fines with the Mars Curiosity rover. science, 341(6153).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Navarro-Gonzalez, R., Stern, J., Sutter, B., Archer, D., Mcadam, A., Franz, H., ... &amp; Grotzinger, J. P. (2013, March). Possible detection of nitrates on Mars by the Sample Analysis at Mars (SAM) instrument. In 44th Lunar and Planetary Science Conference (LPSC 2013).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Freissinet, C., Glavin, D. P., Mahaffy, P. R., Miller, K. E., Eigenbrode, J. L., Summons, R. E., ... &amp; MSL Science Team. (2015). Organic molecules in the sheepbed mudstone, gale crater, mars. Journal of Geophysical Research: Planets, 120(3), 495-514.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Gasda, P. J., Haldeman, E. B., Wiens, R. C., Rapin, W., Bristow, T. F., Bridges, J. C., ... &amp; McInroy, R. (2017). In situ detection of boron by ChemCam on Mars. Geophysical Research Letters, 44(17), 8739-8748.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Forni, O., Gaft, M., Toplis, M. J., Clegg, S. M., Maurice, S., Wiens, R. C., ... &amp; Dyar, M. D. (2015). First detection of fluorine on Mars: Implications for Gale Crater's geochemistry. Geophysical Research Letters, 42(4), 1020-1028.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Szopa, C., Freissinet, C., Glavin, D. P., Millan, M., Buch, A., Franz, H. B., ... &amp; Cabane, M. (2020). First detections of dichlorobenzene isomers and trichloromethylpropane from organic matter indigenous to Mars mudstone in Gale crater, Mars: results from the Sample Analysis at Mars instrument onboard the Curiosity rover. Astrobiology, 20(2), 292-306.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Webster, C. R., Mahaffy, P. R., Atreya, S. K., Flesch, G. J., Mischna, M. A., Meslin, P. Y., ... &amp; Lemmon, M. T. (2015). Mars methane detection and variability at Gale crater. Science, 347(6220), 415-417.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Stern, J. C., Sutter, B., Freissinet, C., Navarro-González, R., McKay, C. P., Archer, P. D., ... &amp; Mahaffy, P. R. (2015). Evidence for indigenous nitrogen in sedimentary and aeolian deposits from the Curiosity rover investigations at Gale crater, Mars. Proceedings of the National Academy of Sciences, 112(14), 4245-4250.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Archer Jr, P. D., Ming, D. W., Sutter, B., Morris, R. V., Clark, B. C., Mahaffy, P. R., ... &amp; Martin, P. (2018, December). Oxychlorine detection in Gale Crater, Mars and implications for past environmental conditions. In AGU Fall Meeting Abstracts (Vol. 2018, pp. P31F-3753).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Williford, K. H., Farley, K. A., Stack, K. M., Allwood, A. C., Beaty, D., Beegle, L. W., ... &amp; Wiens, R. C. (2018). The NASA Mars 2020 rover mission and the search for extraterrestrial life. In From habitability to life on Mars (pp. 275-308). Elsevier.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Webster, C. R., Mahaffy, P. R., Atreya, S. K., Flesch, G. J., Mischna, M. A., Meslin, P. Y., ... &amp; Lemmon, M. T. (2015). Mars methane detection and variability at Gale crater. Science, 347(6220), 415-417.</a:t>
            </a:r>
            <a:endParaRPr sz="700"/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Thomas, N. H., Ehlmann, B. L., Meslin, P. Y., Rapin, W., Anderson, D. E., Rivera‐Hernández, F., ... &amp; Wiens, R. C. (2019). Mars Science Laboratory observations of chloride salts in Gale crater, Mars. Geophysical research letters, 46(19), 10754-10763.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4"/>
          <p:cNvSpPr txBox="1"/>
          <p:nvPr>
            <p:ph type="title"/>
          </p:nvPr>
        </p:nvSpPr>
        <p:spPr>
          <a:xfrm>
            <a:off x="714450" y="1887600"/>
            <a:ext cx="77151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262673"/>
                </a:solidFill>
              </a:rPr>
              <a:t>Thank you!</a:t>
            </a:r>
            <a:endParaRPr sz="4000">
              <a:solidFill>
                <a:srgbClr val="26267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" name="Google Shape;616;p44"/>
          <p:cNvGrpSpPr/>
          <p:nvPr/>
        </p:nvGrpSpPr>
        <p:grpSpPr>
          <a:xfrm rot="-5400000">
            <a:off x="2703071" y="-362763"/>
            <a:ext cx="3737869" cy="9332282"/>
            <a:chOff x="6137900" y="1385225"/>
            <a:chExt cx="1232725" cy="3077625"/>
          </a:xfrm>
        </p:grpSpPr>
        <p:sp>
          <p:nvSpPr>
            <p:cNvPr id="617" name="Google Shape;617;p44"/>
            <p:cNvSpPr/>
            <p:nvPr/>
          </p:nvSpPr>
          <p:spPr>
            <a:xfrm>
              <a:off x="6137900" y="1387175"/>
              <a:ext cx="1054125" cy="3075675"/>
            </a:xfrm>
            <a:custGeom>
              <a:rect b="b" l="l" r="r" t="t"/>
              <a:pathLst>
                <a:path extrusionOk="0" fill="none" h="123027" w="42165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cap="rnd" cmpd="sng" w="161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4"/>
            <p:cNvSpPr/>
            <p:nvPr/>
          </p:nvSpPr>
          <p:spPr>
            <a:xfrm>
              <a:off x="6479975" y="1385225"/>
              <a:ext cx="890650" cy="3075675"/>
            </a:xfrm>
            <a:custGeom>
              <a:rect b="b" l="l" r="r" t="t"/>
              <a:pathLst>
                <a:path extrusionOk="0" fill="none" h="123027" w="35626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cap="rnd" cmpd="sng" w="16150">
              <a:solidFill>
                <a:srgbClr val="3C42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6317975" y="2548925"/>
              <a:ext cx="444375" cy="413550"/>
            </a:xfrm>
            <a:custGeom>
              <a:rect b="b" l="l" r="r" t="t"/>
              <a:pathLst>
                <a:path extrusionOk="0" fill="none" h="16542" w="17775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cap="rnd" cmpd="sng" w="4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6297425" y="2234750"/>
              <a:ext cx="200675" cy="237875"/>
            </a:xfrm>
            <a:custGeom>
              <a:rect b="b" l="l" r="r" t="t"/>
              <a:pathLst>
                <a:path extrusionOk="0" fill="none" h="9515" w="8027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cap="flat" cmpd="sng" w="6350">
              <a:solidFill>
                <a:srgbClr val="0D497D"/>
              </a:solidFill>
              <a:prstDash val="solid"/>
              <a:miter lim="1957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"/>
          <p:cNvSpPr txBox="1"/>
          <p:nvPr>
            <p:ph type="title"/>
          </p:nvPr>
        </p:nvSpPr>
        <p:spPr>
          <a:xfrm>
            <a:off x="714300" y="53817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73"/>
                </a:solidFill>
              </a:rPr>
              <a:t>INTRODUCTION</a:t>
            </a:r>
            <a:endParaRPr>
              <a:solidFill>
                <a:srgbClr val="262673"/>
              </a:solidFill>
            </a:endParaRPr>
          </a:p>
        </p:txBody>
      </p:sp>
      <p:sp>
        <p:nvSpPr>
          <p:cNvPr id="491" name="Google Shape;491;p35"/>
          <p:cNvSpPr txBox="1"/>
          <p:nvPr>
            <p:ph idx="1" type="body"/>
          </p:nvPr>
        </p:nvSpPr>
        <p:spPr>
          <a:xfrm>
            <a:off x="741600" y="1718850"/>
            <a:ext cx="7660800" cy="16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D497D"/>
                </a:solidFill>
              </a:rPr>
              <a:t>Central Question</a:t>
            </a:r>
            <a:r>
              <a:rPr b="1" lang="en" sz="2000">
                <a:solidFill>
                  <a:srgbClr val="262673"/>
                </a:solidFill>
              </a:rPr>
              <a:t>:</a:t>
            </a:r>
            <a:endParaRPr b="1" sz="2000">
              <a:solidFill>
                <a:srgbClr val="26267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Are there chemical resources in space environments that can be used to aid human health during space missions?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0D497D"/>
                </a:solidFill>
              </a:rPr>
              <a:t>Purpose:</a:t>
            </a:r>
            <a:endParaRPr b="1" sz="2000">
              <a:solidFill>
                <a:srgbClr val="0D497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Evaluate the potential of the resources on Mars for aiding human health during long-term space missions.</a:t>
            </a:r>
            <a:endParaRPr sz="2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 txBox="1"/>
          <p:nvPr>
            <p:ph idx="4294967295" type="subTitle"/>
          </p:nvPr>
        </p:nvSpPr>
        <p:spPr>
          <a:xfrm>
            <a:off x="4629501" y="3359662"/>
            <a:ext cx="17781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Utilize KEGG &amp; JGI databases for list of all possible biochemical reactions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6"/>
          <p:cNvSpPr txBox="1"/>
          <p:nvPr>
            <p:ph type="title"/>
          </p:nvPr>
        </p:nvSpPr>
        <p:spPr>
          <a:xfrm>
            <a:off x="714300" y="35160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73"/>
                </a:solidFill>
              </a:rPr>
              <a:t>METHODOLOGY</a:t>
            </a:r>
            <a:endParaRPr>
              <a:solidFill>
                <a:srgbClr val="262673"/>
              </a:solidFill>
            </a:endParaRPr>
          </a:p>
        </p:txBody>
      </p:sp>
      <p:sp>
        <p:nvSpPr>
          <p:cNvPr id="498" name="Google Shape;498;p36"/>
          <p:cNvSpPr txBox="1"/>
          <p:nvPr>
            <p:ph idx="4294967295" type="subTitle"/>
          </p:nvPr>
        </p:nvSpPr>
        <p:spPr>
          <a:xfrm>
            <a:off x="762077" y="3359650"/>
            <a:ext cx="2075700" cy="750300"/>
          </a:xfrm>
          <a:prstGeom prst="rect">
            <a:avLst/>
          </a:prstGeom>
        </p:spPr>
        <p:txBody>
          <a:bodyPr anchorCtr="0" anchor="t" bIns="91425" lIns="91425" spcFirstLastPara="1" rIns="1155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Identify chemicals present on Mars from past missions &amp; first </a:t>
            </a:r>
            <a:r>
              <a:rPr lang="en" sz="1500"/>
              <a:t>detection</a:t>
            </a:r>
            <a:r>
              <a:rPr lang="en" sz="1500"/>
              <a:t> papers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6"/>
          <p:cNvSpPr txBox="1"/>
          <p:nvPr>
            <p:ph idx="4294967295" type="subTitle"/>
          </p:nvPr>
        </p:nvSpPr>
        <p:spPr>
          <a:xfrm>
            <a:off x="6034950" y="1162275"/>
            <a:ext cx="24411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Compare generated compounds to list of essential nutrients from WHO &amp; Amboss databases</a:t>
            </a:r>
            <a:endParaRPr sz="1500"/>
          </a:p>
        </p:txBody>
      </p:sp>
      <p:sp>
        <p:nvSpPr>
          <p:cNvPr id="500" name="Google Shape;500;p36"/>
          <p:cNvSpPr txBox="1"/>
          <p:nvPr>
            <p:ph type="title"/>
          </p:nvPr>
        </p:nvSpPr>
        <p:spPr>
          <a:xfrm>
            <a:off x="2716075" y="1012850"/>
            <a:ext cx="18444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2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6"/>
          <p:cNvSpPr txBox="1"/>
          <p:nvPr>
            <p:ph idx="4294967295" type="subTitle"/>
          </p:nvPr>
        </p:nvSpPr>
        <p:spPr>
          <a:xfrm>
            <a:off x="2583513" y="1331513"/>
            <a:ext cx="2025900" cy="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Classify compounds based on location and extraction information 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6"/>
          <p:cNvSpPr txBox="1"/>
          <p:nvPr>
            <p:ph type="title"/>
          </p:nvPr>
        </p:nvSpPr>
        <p:spPr>
          <a:xfrm>
            <a:off x="925575" y="3087475"/>
            <a:ext cx="17487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1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6"/>
          <p:cNvSpPr txBox="1"/>
          <p:nvPr>
            <p:ph type="title"/>
          </p:nvPr>
        </p:nvSpPr>
        <p:spPr>
          <a:xfrm>
            <a:off x="6322500" y="924300"/>
            <a:ext cx="18660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4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6"/>
          <p:cNvSpPr txBox="1"/>
          <p:nvPr>
            <p:ph type="title"/>
          </p:nvPr>
        </p:nvSpPr>
        <p:spPr>
          <a:xfrm>
            <a:off x="4651150" y="3081387"/>
            <a:ext cx="17781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3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6"/>
          <p:cNvSpPr/>
          <p:nvPr/>
        </p:nvSpPr>
        <p:spPr>
          <a:xfrm rot="-1230993">
            <a:off x="3219522" y="2352136"/>
            <a:ext cx="864731" cy="692046"/>
          </a:xfrm>
          <a:custGeom>
            <a:rect b="b" l="l" r="r" t="t"/>
            <a:pathLst>
              <a:path extrusionOk="0" h="31611" w="50936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6"/>
          <p:cNvSpPr/>
          <p:nvPr/>
        </p:nvSpPr>
        <p:spPr>
          <a:xfrm rot="-1230993">
            <a:off x="6854684" y="2352136"/>
            <a:ext cx="864731" cy="692046"/>
          </a:xfrm>
          <a:custGeom>
            <a:rect b="b" l="l" r="r" t="t"/>
            <a:pathLst>
              <a:path extrusionOk="0" h="31611" w="50936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6"/>
          <p:cNvSpPr/>
          <p:nvPr/>
        </p:nvSpPr>
        <p:spPr>
          <a:xfrm rot="-1230993">
            <a:off x="5037097" y="2162237"/>
            <a:ext cx="864731" cy="692046"/>
          </a:xfrm>
          <a:custGeom>
            <a:rect b="b" l="l" r="r" t="t"/>
            <a:pathLst>
              <a:path extrusionOk="0" h="31611" w="50936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rgbClr val="D7D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6"/>
          <p:cNvSpPr/>
          <p:nvPr/>
        </p:nvSpPr>
        <p:spPr>
          <a:xfrm rot="-1230993">
            <a:off x="1382259" y="2162237"/>
            <a:ext cx="864731" cy="692046"/>
          </a:xfrm>
          <a:custGeom>
            <a:rect b="b" l="l" r="r" t="t"/>
            <a:pathLst>
              <a:path extrusionOk="0" h="31611" w="50936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rgbClr val="D7DF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9" name="Google Shape;509;p36"/>
          <p:cNvGrpSpPr/>
          <p:nvPr/>
        </p:nvGrpSpPr>
        <p:grpSpPr>
          <a:xfrm>
            <a:off x="834963" y="1663788"/>
            <a:ext cx="7465020" cy="1829142"/>
            <a:chOff x="875513" y="1663788"/>
            <a:chExt cx="7465020" cy="1829142"/>
          </a:xfrm>
        </p:grpSpPr>
        <p:grpSp>
          <p:nvGrpSpPr>
            <p:cNvPr id="510" name="Google Shape;510;p36"/>
            <p:cNvGrpSpPr/>
            <p:nvPr/>
          </p:nvGrpSpPr>
          <p:grpSpPr>
            <a:xfrm>
              <a:off x="875513" y="1663788"/>
              <a:ext cx="7392972" cy="1829142"/>
              <a:chOff x="4234950" y="2101012"/>
              <a:chExt cx="4219974" cy="1044090"/>
            </a:xfrm>
          </p:grpSpPr>
          <p:sp>
            <p:nvSpPr>
              <p:cNvPr id="511" name="Google Shape;511;p36"/>
              <p:cNvSpPr/>
              <p:nvPr/>
            </p:nvSpPr>
            <p:spPr>
              <a:xfrm rot="10800000">
                <a:off x="7410780" y="2622683"/>
                <a:ext cx="1044144" cy="522420"/>
              </a:xfrm>
              <a:custGeom>
                <a:rect b="b" l="l" r="r" t="t"/>
                <a:pathLst>
                  <a:path extrusionOk="0" fill="none" h="22050" w="44066">
                    <a:moveTo>
                      <a:pt x="1" y="22050"/>
                    </a:moveTo>
                    <a:cubicBezTo>
                      <a:pt x="1" y="9874"/>
                      <a:pt x="9874" y="1"/>
                      <a:pt x="22050" y="1"/>
                    </a:cubicBezTo>
                    <a:cubicBezTo>
                      <a:pt x="34192" y="1"/>
                      <a:pt x="44065" y="9874"/>
                      <a:pt x="44065" y="22050"/>
                    </a:cubicBezTo>
                  </a:path>
                </a:pathLst>
              </a:custGeom>
              <a:noFill/>
              <a:ln cap="rnd" cmpd="sng" w="38100">
                <a:solidFill>
                  <a:srgbClr val="262673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 rot="10800000">
                <a:off x="6366656" y="2101012"/>
                <a:ext cx="1044144" cy="521638"/>
              </a:xfrm>
              <a:custGeom>
                <a:rect b="b" l="l" r="r" t="t"/>
                <a:pathLst>
                  <a:path extrusionOk="0" fill="none" h="22017" w="44066">
                    <a:moveTo>
                      <a:pt x="44065" y="1"/>
                    </a:moveTo>
                    <a:cubicBezTo>
                      <a:pt x="44065" y="12176"/>
                      <a:pt x="34191" y="22016"/>
                      <a:pt x="22049" y="22016"/>
                    </a:cubicBezTo>
                    <a:cubicBezTo>
                      <a:pt x="9874" y="22016"/>
                      <a:pt x="0" y="12176"/>
                      <a:pt x="0" y="1"/>
                    </a:cubicBezTo>
                  </a:path>
                </a:pathLst>
              </a:custGeom>
              <a:noFill/>
              <a:ln cap="rnd" cmpd="sng" w="38100">
                <a:solidFill>
                  <a:srgbClr val="262673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 rot="10800000">
                <a:off x="5322557" y="2622683"/>
                <a:ext cx="1044120" cy="522420"/>
              </a:xfrm>
              <a:custGeom>
                <a:rect b="b" l="l" r="r" t="t"/>
                <a:pathLst>
                  <a:path extrusionOk="0" fill="none" h="22050" w="44065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noFill/>
              <a:ln cap="rnd" cmpd="sng" w="38100">
                <a:solidFill>
                  <a:srgbClr val="262673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 rot="10800000">
                <a:off x="4278434" y="2101012"/>
                <a:ext cx="1044144" cy="521638"/>
              </a:xfrm>
              <a:custGeom>
                <a:rect b="b" l="l" r="r" t="t"/>
                <a:pathLst>
                  <a:path extrusionOk="0" fill="none" h="22017" w="44066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noFill/>
              <a:ln cap="rnd" cmpd="sng" w="38100">
                <a:solidFill>
                  <a:srgbClr val="262673"/>
                </a:solidFill>
                <a:prstDash val="solid"/>
                <a:miter lim="3335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 rot="10800000">
                <a:off x="7367296" y="2570459"/>
                <a:ext cx="86984" cy="86975"/>
              </a:xfrm>
              <a:custGeom>
                <a:rect b="b" l="l" r="r" t="t"/>
                <a:pathLst>
                  <a:path extrusionOk="0" h="3671" w="3671">
                    <a:moveTo>
                      <a:pt x="1835" y="1"/>
                    </a:moveTo>
                    <a:cubicBezTo>
                      <a:pt x="835" y="1"/>
                      <a:pt x="1" y="835"/>
                      <a:pt x="1" y="1836"/>
                    </a:cubicBezTo>
                    <a:cubicBezTo>
                      <a:pt x="1" y="2870"/>
                      <a:pt x="835" y="3670"/>
                      <a:pt x="1835" y="3670"/>
                    </a:cubicBezTo>
                    <a:cubicBezTo>
                      <a:pt x="2869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38100">
                <a:solidFill>
                  <a:srgbClr val="2626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 rot="10800000">
                <a:off x="6323197" y="2570459"/>
                <a:ext cx="86961" cy="86975"/>
              </a:xfrm>
              <a:custGeom>
                <a:rect b="b" l="l" r="r" t="t"/>
                <a:pathLst>
                  <a:path extrusionOk="0" h="3671" w="3670">
                    <a:moveTo>
                      <a:pt x="1835" y="1"/>
                    </a:moveTo>
                    <a:cubicBezTo>
                      <a:pt x="834" y="1"/>
                      <a:pt x="1" y="835"/>
                      <a:pt x="1" y="1836"/>
                    </a:cubicBezTo>
                    <a:cubicBezTo>
                      <a:pt x="1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69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38100">
                <a:solidFill>
                  <a:srgbClr val="2626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 rot="10800000">
                <a:off x="5279073" y="2570459"/>
                <a:ext cx="86961" cy="86975"/>
              </a:xfrm>
              <a:custGeom>
                <a:rect b="b" l="l" r="r" t="t"/>
                <a:pathLst>
                  <a:path extrusionOk="0" h="3671" w="367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38100">
                <a:solidFill>
                  <a:srgbClr val="2626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 rot="10800000">
                <a:off x="4234950" y="2570459"/>
                <a:ext cx="86961" cy="86975"/>
              </a:xfrm>
              <a:custGeom>
                <a:rect b="b" l="l" r="r" t="t"/>
                <a:pathLst>
                  <a:path extrusionOk="0" h="3671" w="367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38100">
                <a:solidFill>
                  <a:srgbClr val="2626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9" name="Google Shape;519;p36"/>
            <p:cNvSpPr/>
            <p:nvPr/>
          </p:nvSpPr>
          <p:spPr>
            <a:xfrm rot="10800000">
              <a:off x="8188141" y="2432073"/>
              <a:ext cx="152392" cy="152374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38100">
              <a:solidFill>
                <a:srgbClr val="2626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6"/>
          <p:cNvGrpSpPr/>
          <p:nvPr/>
        </p:nvGrpSpPr>
        <p:grpSpPr>
          <a:xfrm>
            <a:off x="1561758" y="2270700"/>
            <a:ext cx="476329" cy="475086"/>
            <a:chOff x="-15719925" y="2416825"/>
            <a:chExt cx="306400" cy="305600"/>
          </a:xfrm>
        </p:grpSpPr>
        <p:sp>
          <p:nvSpPr>
            <p:cNvPr id="521" name="Google Shape;521;p36"/>
            <p:cNvSpPr/>
            <p:nvPr/>
          </p:nvSpPr>
          <p:spPr>
            <a:xfrm>
              <a:off x="-15719925" y="2416825"/>
              <a:ext cx="306400" cy="305600"/>
            </a:xfrm>
            <a:custGeom>
              <a:rect b="b" l="l" r="r" t="t"/>
              <a:pathLst>
                <a:path extrusionOk="0" h="12224" w="12256">
                  <a:moveTo>
                    <a:pt x="6648" y="756"/>
                  </a:moveTo>
                  <a:lnTo>
                    <a:pt x="8002" y="3466"/>
                  </a:lnTo>
                  <a:cubicBezTo>
                    <a:pt x="8034" y="3560"/>
                    <a:pt x="8065" y="3592"/>
                    <a:pt x="8160" y="3623"/>
                  </a:cubicBezTo>
                  <a:lnTo>
                    <a:pt x="9451" y="4316"/>
                  </a:lnTo>
                  <a:lnTo>
                    <a:pt x="10617" y="7246"/>
                  </a:lnTo>
                  <a:lnTo>
                    <a:pt x="7845" y="7246"/>
                  </a:lnTo>
                  <a:lnTo>
                    <a:pt x="7215" y="5356"/>
                  </a:lnTo>
                  <a:cubicBezTo>
                    <a:pt x="7135" y="5198"/>
                    <a:pt x="6990" y="5128"/>
                    <a:pt x="6852" y="5128"/>
                  </a:cubicBezTo>
                  <a:cubicBezTo>
                    <a:pt x="6826" y="5128"/>
                    <a:pt x="6799" y="5130"/>
                    <a:pt x="6774" y="5135"/>
                  </a:cubicBezTo>
                  <a:cubicBezTo>
                    <a:pt x="6616" y="5167"/>
                    <a:pt x="6490" y="5419"/>
                    <a:pt x="6522" y="5576"/>
                  </a:cubicBezTo>
                  <a:lnTo>
                    <a:pt x="7089" y="7215"/>
                  </a:lnTo>
                  <a:lnTo>
                    <a:pt x="5167" y="7215"/>
                  </a:lnTo>
                  <a:lnTo>
                    <a:pt x="5797" y="4064"/>
                  </a:lnTo>
                  <a:cubicBezTo>
                    <a:pt x="5828" y="3875"/>
                    <a:pt x="5702" y="3686"/>
                    <a:pt x="5513" y="3623"/>
                  </a:cubicBezTo>
                  <a:cubicBezTo>
                    <a:pt x="5494" y="3620"/>
                    <a:pt x="5474" y="3618"/>
                    <a:pt x="5454" y="3618"/>
                  </a:cubicBezTo>
                  <a:cubicBezTo>
                    <a:pt x="5281" y="3618"/>
                    <a:pt x="5101" y="3737"/>
                    <a:pt x="5072" y="3907"/>
                  </a:cubicBezTo>
                  <a:lnTo>
                    <a:pt x="4411" y="7183"/>
                  </a:lnTo>
                  <a:lnTo>
                    <a:pt x="1607" y="7183"/>
                  </a:lnTo>
                  <a:lnTo>
                    <a:pt x="2142" y="4946"/>
                  </a:lnTo>
                  <a:lnTo>
                    <a:pt x="3466" y="4316"/>
                  </a:lnTo>
                  <a:cubicBezTo>
                    <a:pt x="3529" y="4253"/>
                    <a:pt x="3560" y="4222"/>
                    <a:pt x="3623" y="4159"/>
                  </a:cubicBezTo>
                  <a:lnTo>
                    <a:pt x="4253" y="2930"/>
                  </a:lnTo>
                  <a:lnTo>
                    <a:pt x="6175" y="2930"/>
                  </a:lnTo>
                  <a:cubicBezTo>
                    <a:pt x="6364" y="2930"/>
                    <a:pt x="6522" y="2772"/>
                    <a:pt x="6522" y="2583"/>
                  </a:cubicBezTo>
                  <a:cubicBezTo>
                    <a:pt x="6522" y="2363"/>
                    <a:pt x="6364" y="2205"/>
                    <a:pt x="6175" y="2205"/>
                  </a:cubicBezTo>
                  <a:lnTo>
                    <a:pt x="5230" y="2205"/>
                  </a:lnTo>
                  <a:lnTo>
                    <a:pt x="5702" y="756"/>
                  </a:lnTo>
                  <a:close/>
                  <a:moveTo>
                    <a:pt x="10397" y="7876"/>
                  </a:moveTo>
                  <a:lnTo>
                    <a:pt x="9830" y="8601"/>
                  </a:lnTo>
                  <a:lnTo>
                    <a:pt x="8916" y="8601"/>
                  </a:lnTo>
                  <a:cubicBezTo>
                    <a:pt x="8727" y="8601"/>
                    <a:pt x="8569" y="8758"/>
                    <a:pt x="8569" y="8947"/>
                  </a:cubicBezTo>
                  <a:cubicBezTo>
                    <a:pt x="8664" y="9199"/>
                    <a:pt x="8821" y="9357"/>
                    <a:pt x="9010" y="9357"/>
                  </a:cubicBezTo>
                  <a:lnTo>
                    <a:pt x="9357" y="9357"/>
                  </a:lnTo>
                  <a:lnTo>
                    <a:pt x="8821" y="10050"/>
                  </a:lnTo>
                  <a:lnTo>
                    <a:pt x="7561" y="10050"/>
                  </a:lnTo>
                  <a:cubicBezTo>
                    <a:pt x="7435" y="10050"/>
                    <a:pt x="7278" y="10145"/>
                    <a:pt x="7246" y="10239"/>
                  </a:cubicBezTo>
                  <a:lnTo>
                    <a:pt x="6616" y="11468"/>
                  </a:lnTo>
                  <a:lnTo>
                    <a:pt x="5576" y="11468"/>
                  </a:lnTo>
                  <a:lnTo>
                    <a:pt x="5041" y="10775"/>
                  </a:lnTo>
                  <a:lnTo>
                    <a:pt x="6080" y="10775"/>
                  </a:lnTo>
                  <a:cubicBezTo>
                    <a:pt x="6301" y="10775"/>
                    <a:pt x="6459" y="10617"/>
                    <a:pt x="6459" y="10397"/>
                  </a:cubicBezTo>
                  <a:cubicBezTo>
                    <a:pt x="6459" y="10208"/>
                    <a:pt x="6301" y="10050"/>
                    <a:pt x="6080" y="10050"/>
                  </a:cubicBezTo>
                  <a:lnTo>
                    <a:pt x="4474" y="10050"/>
                  </a:lnTo>
                  <a:lnTo>
                    <a:pt x="3529" y="8758"/>
                  </a:lnTo>
                  <a:cubicBezTo>
                    <a:pt x="3466" y="8664"/>
                    <a:pt x="3371" y="8601"/>
                    <a:pt x="3245" y="8601"/>
                  </a:cubicBezTo>
                  <a:lnTo>
                    <a:pt x="2048" y="8601"/>
                  </a:lnTo>
                  <a:lnTo>
                    <a:pt x="1670" y="7876"/>
                  </a:lnTo>
                  <a:close/>
                  <a:moveTo>
                    <a:pt x="5419" y="0"/>
                  </a:moveTo>
                  <a:cubicBezTo>
                    <a:pt x="5261" y="0"/>
                    <a:pt x="5135" y="126"/>
                    <a:pt x="5072" y="252"/>
                  </a:cubicBezTo>
                  <a:lnTo>
                    <a:pt x="4442" y="2174"/>
                  </a:lnTo>
                  <a:lnTo>
                    <a:pt x="3970" y="2174"/>
                  </a:lnTo>
                  <a:cubicBezTo>
                    <a:pt x="3844" y="2174"/>
                    <a:pt x="3686" y="2237"/>
                    <a:pt x="3655" y="2363"/>
                  </a:cubicBezTo>
                  <a:lnTo>
                    <a:pt x="2993" y="3718"/>
                  </a:lnTo>
                  <a:lnTo>
                    <a:pt x="1638" y="4379"/>
                  </a:lnTo>
                  <a:cubicBezTo>
                    <a:pt x="1575" y="4411"/>
                    <a:pt x="1481" y="4505"/>
                    <a:pt x="1449" y="4600"/>
                  </a:cubicBezTo>
                  <a:lnTo>
                    <a:pt x="819" y="7215"/>
                  </a:lnTo>
                  <a:lnTo>
                    <a:pt x="347" y="7215"/>
                  </a:lnTo>
                  <a:cubicBezTo>
                    <a:pt x="158" y="7215"/>
                    <a:pt x="0" y="7372"/>
                    <a:pt x="0" y="7561"/>
                  </a:cubicBezTo>
                  <a:cubicBezTo>
                    <a:pt x="0" y="7750"/>
                    <a:pt x="158" y="7908"/>
                    <a:pt x="347" y="7908"/>
                  </a:cubicBezTo>
                  <a:lnTo>
                    <a:pt x="851" y="7908"/>
                  </a:lnTo>
                  <a:lnTo>
                    <a:pt x="1481" y="9136"/>
                  </a:lnTo>
                  <a:cubicBezTo>
                    <a:pt x="1575" y="9262"/>
                    <a:pt x="1670" y="9325"/>
                    <a:pt x="1796" y="9325"/>
                  </a:cubicBezTo>
                  <a:lnTo>
                    <a:pt x="3056" y="9325"/>
                  </a:lnTo>
                  <a:lnTo>
                    <a:pt x="3623" y="10050"/>
                  </a:lnTo>
                  <a:lnTo>
                    <a:pt x="2552" y="10050"/>
                  </a:lnTo>
                  <a:cubicBezTo>
                    <a:pt x="2363" y="10050"/>
                    <a:pt x="2205" y="10208"/>
                    <a:pt x="2205" y="10397"/>
                  </a:cubicBezTo>
                  <a:cubicBezTo>
                    <a:pt x="2205" y="10617"/>
                    <a:pt x="2363" y="10775"/>
                    <a:pt x="2552" y="10775"/>
                  </a:cubicBezTo>
                  <a:lnTo>
                    <a:pt x="4159" y="10775"/>
                  </a:lnTo>
                  <a:lnTo>
                    <a:pt x="5104" y="12066"/>
                  </a:lnTo>
                  <a:cubicBezTo>
                    <a:pt x="5198" y="12129"/>
                    <a:pt x="5261" y="12224"/>
                    <a:pt x="5387" y="12224"/>
                  </a:cubicBezTo>
                  <a:lnTo>
                    <a:pt x="6805" y="12224"/>
                  </a:lnTo>
                  <a:cubicBezTo>
                    <a:pt x="6931" y="12224"/>
                    <a:pt x="7089" y="12129"/>
                    <a:pt x="7120" y="12035"/>
                  </a:cubicBezTo>
                  <a:lnTo>
                    <a:pt x="7750" y="10806"/>
                  </a:lnTo>
                  <a:lnTo>
                    <a:pt x="8979" y="10806"/>
                  </a:lnTo>
                  <a:cubicBezTo>
                    <a:pt x="9073" y="10806"/>
                    <a:pt x="9199" y="10775"/>
                    <a:pt x="9231" y="10649"/>
                  </a:cubicBezTo>
                  <a:lnTo>
                    <a:pt x="10176" y="9357"/>
                  </a:lnTo>
                  <a:lnTo>
                    <a:pt x="11184" y="9357"/>
                  </a:lnTo>
                  <a:cubicBezTo>
                    <a:pt x="11373" y="9357"/>
                    <a:pt x="11531" y="9199"/>
                    <a:pt x="11531" y="8979"/>
                  </a:cubicBezTo>
                  <a:cubicBezTo>
                    <a:pt x="11531" y="8790"/>
                    <a:pt x="11373" y="8632"/>
                    <a:pt x="11184" y="8632"/>
                  </a:cubicBezTo>
                  <a:lnTo>
                    <a:pt x="10775" y="8632"/>
                  </a:lnTo>
                  <a:lnTo>
                    <a:pt x="11342" y="7908"/>
                  </a:lnTo>
                  <a:lnTo>
                    <a:pt x="11877" y="7908"/>
                  </a:lnTo>
                  <a:cubicBezTo>
                    <a:pt x="12098" y="7908"/>
                    <a:pt x="12255" y="7750"/>
                    <a:pt x="12255" y="7561"/>
                  </a:cubicBezTo>
                  <a:cubicBezTo>
                    <a:pt x="12255" y="7372"/>
                    <a:pt x="12098" y="7215"/>
                    <a:pt x="11877" y="7215"/>
                  </a:cubicBezTo>
                  <a:lnTo>
                    <a:pt x="11373" y="7215"/>
                  </a:lnTo>
                  <a:lnTo>
                    <a:pt x="10019" y="3875"/>
                  </a:lnTo>
                  <a:cubicBezTo>
                    <a:pt x="9987" y="3781"/>
                    <a:pt x="9956" y="3718"/>
                    <a:pt x="9861" y="3655"/>
                  </a:cubicBezTo>
                  <a:lnTo>
                    <a:pt x="8538" y="2993"/>
                  </a:lnTo>
                  <a:lnTo>
                    <a:pt x="7152" y="189"/>
                  </a:lnTo>
                  <a:cubicBezTo>
                    <a:pt x="7089" y="95"/>
                    <a:pt x="6963" y="0"/>
                    <a:pt x="6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-15467900" y="2686175"/>
              <a:ext cx="53575" cy="17350"/>
            </a:xfrm>
            <a:custGeom>
              <a:rect b="b" l="l" r="r" t="t"/>
              <a:pathLst>
                <a:path extrusionOk="0" h="694" w="2143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96" y="694"/>
                  </a:lnTo>
                  <a:cubicBezTo>
                    <a:pt x="1985" y="694"/>
                    <a:pt x="2143" y="536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-15718350" y="2703500"/>
              <a:ext cx="54350" cy="18150"/>
            </a:xfrm>
            <a:custGeom>
              <a:rect b="b" l="l" r="r" t="t"/>
              <a:pathLst>
                <a:path extrusionOk="0" h="726" w="217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827" y="725"/>
                  </a:lnTo>
                  <a:cubicBezTo>
                    <a:pt x="2016" y="725"/>
                    <a:pt x="2174" y="568"/>
                    <a:pt x="2174" y="347"/>
                  </a:cubicBezTo>
                  <a:cubicBezTo>
                    <a:pt x="2174" y="158"/>
                    <a:pt x="2016" y="1"/>
                    <a:pt x="1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6"/>
          <p:cNvGrpSpPr/>
          <p:nvPr/>
        </p:nvGrpSpPr>
        <p:grpSpPr>
          <a:xfrm>
            <a:off x="5231901" y="2272527"/>
            <a:ext cx="475125" cy="471432"/>
            <a:chOff x="-16817100" y="2801175"/>
            <a:chExt cx="305625" cy="303250"/>
          </a:xfrm>
        </p:grpSpPr>
        <p:sp>
          <p:nvSpPr>
            <p:cNvPr id="525" name="Google Shape;525;p36"/>
            <p:cNvSpPr/>
            <p:nvPr/>
          </p:nvSpPr>
          <p:spPr>
            <a:xfrm>
              <a:off x="-16817100" y="2801175"/>
              <a:ext cx="305625" cy="232375"/>
            </a:xfrm>
            <a:custGeom>
              <a:rect b="b" l="l" r="r" t="t"/>
              <a:pathLst>
                <a:path extrusionOk="0" h="9295" w="12225">
                  <a:moveTo>
                    <a:pt x="8633" y="1418"/>
                  </a:moveTo>
                  <a:lnTo>
                    <a:pt x="8633" y="7152"/>
                  </a:lnTo>
                  <a:cubicBezTo>
                    <a:pt x="8507" y="7152"/>
                    <a:pt x="8381" y="7120"/>
                    <a:pt x="8286" y="7120"/>
                  </a:cubicBezTo>
                  <a:cubicBezTo>
                    <a:pt x="8034" y="7120"/>
                    <a:pt x="7845" y="7152"/>
                    <a:pt x="7656" y="7247"/>
                  </a:cubicBezTo>
                  <a:cubicBezTo>
                    <a:pt x="7373" y="6837"/>
                    <a:pt x="6963" y="6522"/>
                    <a:pt x="6491" y="6459"/>
                  </a:cubicBezTo>
                  <a:lnTo>
                    <a:pt x="6491" y="4600"/>
                  </a:lnTo>
                  <a:cubicBezTo>
                    <a:pt x="6491" y="4411"/>
                    <a:pt x="6333" y="4254"/>
                    <a:pt x="6144" y="4254"/>
                  </a:cubicBezTo>
                  <a:cubicBezTo>
                    <a:pt x="5955" y="4254"/>
                    <a:pt x="5798" y="4411"/>
                    <a:pt x="5798" y="4600"/>
                  </a:cubicBezTo>
                  <a:lnTo>
                    <a:pt x="5798" y="6459"/>
                  </a:lnTo>
                  <a:cubicBezTo>
                    <a:pt x="5325" y="6522"/>
                    <a:pt x="4884" y="6837"/>
                    <a:pt x="4663" y="7247"/>
                  </a:cubicBezTo>
                  <a:cubicBezTo>
                    <a:pt x="4443" y="7152"/>
                    <a:pt x="4222" y="7120"/>
                    <a:pt x="4033" y="7120"/>
                  </a:cubicBezTo>
                  <a:cubicBezTo>
                    <a:pt x="3907" y="7120"/>
                    <a:pt x="3781" y="7120"/>
                    <a:pt x="3655" y="7152"/>
                  </a:cubicBezTo>
                  <a:lnTo>
                    <a:pt x="3655" y="1418"/>
                  </a:lnTo>
                  <a:lnTo>
                    <a:pt x="4380" y="1418"/>
                  </a:lnTo>
                  <a:lnTo>
                    <a:pt x="4380" y="2458"/>
                  </a:lnTo>
                  <a:cubicBezTo>
                    <a:pt x="4380" y="2678"/>
                    <a:pt x="4537" y="2836"/>
                    <a:pt x="4726" y="2836"/>
                  </a:cubicBezTo>
                  <a:cubicBezTo>
                    <a:pt x="4915" y="2836"/>
                    <a:pt x="5073" y="2678"/>
                    <a:pt x="5073" y="2458"/>
                  </a:cubicBezTo>
                  <a:lnTo>
                    <a:pt x="5073" y="1418"/>
                  </a:lnTo>
                  <a:lnTo>
                    <a:pt x="5798" y="1418"/>
                  </a:lnTo>
                  <a:lnTo>
                    <a:pt x="5798" y="3182"/>
                  </a:lnTo>
                  <a:cubicBezTo>
                    <a:pt x="5798" y="3371"/>
                    <a:pt x="5955" y="3529"/>
                    <a:pt x="6144" y="3529"/>
                  </a:cubicBezTo>
                  <a:cubicBezTo>
                    <a:pt x="6333" y="3529"/>
                    <a:pt x="6491" y="3371"/>
                    <a:pt x="6491" y="3182"/>
                  </a:cubicBezTo>
                  <a:lnTo>
                    <a:pt x="6491" y="1418"/>
                  </a:lnTo>
                  <a:lnTo>
                    <a:pt x="7215" y="1418"/>
                  </a:lnTo>
                  <a:lnTo>
                    <a:pt x="7215" y="2458"/>
                  </a:lnTo>
                  <a:cubicBezTo>
                    <a:pt x="7215" y="2678"/>
                    <a:pt x="7373" y="2836"/>
                    <a:pt x="7562" y="2836"/>
                  </a:cubicBezTo>
                  <a:cubicBezTo>
                    <a:pt x="7751" y="2836"/>
                    <a:pt x="7940" y="2678"/>
                    <a:pt x="7940" y="2458"/>
                  </a:cubicBezTo>
                  <a:lnTo>
                    <a:pt x="7940" y="1418"/>
                  </a:lnTo>
                  <a:close/>
                  <a:moveTo>
                    <a:pt x="6144" y="7120"/>
                  </a:moveTo>
                  <a:cubicBezTo>
                    <a:pt x="6585" y="7120"/>
                    <a:pt x="7026" y="7404"/>
                    <a:pt x="7184" y="7845"/>
                  </a:cubicBezTo>
                  <a:cubicBezTo>
                    <a:pt x="7227" y="7998"/>
                    <a:pt x="7378" y="8091"/>
                    <a:pt x="7528" y="8091"/>
                  </a:cubicBezTo>
                  <a:cubicBezTo>
                    <a:pt x="7595" y="8091"/>
                    <a:pt x="7662" y="8073"/>
                    <a:pt x="7719" y="8034"/>
                  </a:cubicBezTo>
                  <a:cubicBezTo>
                    <a:pt x="7877" y="7908"/>
                    <a:pt x="8129" y="7845"/>
                    <a:pt x="8318" y="7845"/>
                  </a:cubicBezTo>
                  <a:cubicBezTo>
                    <a:pt x="8790" y="7845"/>
                    <a:pt x="9169" y="8160"/>
                    <a:pt x="9326" y="8538"/>
                  </a:cubicBezTo>
                  <a:lnTo>
                    <a:pt x="3025" y="8538"/>
                  </a:lnTo>
                  <a:cubicBezTo>
                    <a:pt x="3120" y="8160"/>
                    <a:pt x="3498" y="7845"/>
                    <a:pt x="3970" y="7845"/>
                  </a:cubicBezTo>
                  <a:cubicBezTo>
                    <a:pt x="4191" y="7845"/>
                    <a:pt x="4411" y="7908"/>
                    <a:pt x="4569" y="8034"/>
                  </a:cubicBezTo>
                  <a:cubicBezTo>
                    <a:pt x="4624" y="8071"/>
                    <a:pt x="4680" y="8086"/>
                    <a:pt x="4741" y="8086"/>
                  </a:cubicBezTo>
                  <a:cubicBezTo>
                    <a:pt x="4785" y="8086"/>
                    <a:pt x="4832" y="8079"/>
                    <a:pt x="4884" y="8066"/>
                  </a:cubicBezTo>
                  <a:cubicBezTo>
                    <a:pt x="5010" y="8034"/>
                    <a:pt x="5073" y="7940"/>
                    <a:pt x="5136" y="7845"/>
                  </a:cubicBezTo>
                  <a:cubicBezTo>
                    <a:pt x="5293" y="7404"/>
                    <a:pt x="5671" y="7120"/>
                    <a:pt x="6144" y="7120"/>
                  </a:cubicBezTo>
                  <a:close/>
                  <a:moveTo>
                    <a:pt x="9704" y="694"/>
                  </a:moveTo>
                  <a:cubicBezTo>
                    <a:pt x="9893" y="694"/>
                    <a:pt x="10051" y="851"/>
                    <a:pt x="10051" y="1072"/>
                  </a:cubicBezTo>
                  <a:lnTo>
                    <a:pt x="10051" y="6049"/>
                  </a:lnTo>
                  <a:cubicBezTo>
                    <a:pt x="10051" y="6270"/>
                    <a:pt x="10208" y="6427"/>
                    <a:pt x="10397" y="6427"/>
                  </a:cubicBezTo>
                  <a:cubicBezTo>
                    <a:pt x="10618" y="6427"/>
                    <a:pt x="10775" y="6270"/>
                    <a:pt x="10775" y="6049"/>
                  </a:cubicBezTo>
                  <a:lnTo>
                    <a:pt x="10775" y="2111"/>
                  </a:lnTo>
                  <a:lnTo>
                    <a:pt x="11122" y="2111"/>
                  </a:lnTo>
                  <a:cubicBezTo>
                    <a:pt x="11311" y="2111"/>
                    <a:pt x="11500" y="2269"/>
                    <a:pt x="11500" y="2489"/>
                  </a:cubicBezTo>
                  <a:lnTo>
                    <a:pt x="11500" y="8538"/>
                  </a:lnTo>
                  <a:lnTo>
                    <a:pt x="10019" y="8538"/>
                  </a:lnTo>
                  <a:cubicBezTo>
                    <a:pt x="9925" y="8097"/>
                    <a:pt x="9641" y="7719"/>
                    <a:pt x="9326" y="7467"/>
                  </a:cubicBezTo>
                  <a:lnTo>
                    <a:pt x="9326" y="1072"/>
                  </a:lnTo>
                  <a:cubicBezTo>
                    <a:pt x="9326" y="851"/>
                    <a:pt x="9515" y="694"/>
                    <a:pt x="9704" y="694"/>
                  </a:cubicBezTo>
                  <a:close/>
                  <a:moveTo>
                    <a:pt x="2584" y="694"/>
                  </a:moveTo>
                  <a:cubicBezTo>
                    <a:pt x="2773" y="694"/>
                    <a:pt x="2931" y="851"/>
                    <a:pt x="2931" y="1072"/>
                  </a:cubicBezTo>
                  <a:lnTo>
                    <a:pt x="2931" y="7530"/>
                  </a:lnTo>
                  <a:cubicBezTo>
                    <a:pt x="2584" y="7782"/>
                    <a:pt x="2332" y="8160"/>
                    <a:pt x="2269" y="8570"/>
                  </a:cubicBezTo>
                  <a:lnTo>
                    <a:pt x="757" y="8570"/>
                  </a:lnTo>
                  <a:lnTo>
                    <a:pt x="757" y="2489"/>
                  </a:lnTo>
                  <a:cubicBezTo>
                    <a:pt x="757" y="2269"/>
                    <a:pt x="946" y="2111"/>
                    <a:pt x="1135" y="2111"/>
                  </a:cubicBezTo>
                  <a:lnTo>
                    <a:pt x="1513" y="2111"/>
                  </a:lnTo>
                  <a:lnTo>
                    <a:pt x="1513" y="6049"/>
                  </a:lnTo>
                  <a:cubicBezTo>
                    <a:pt x="1513" y="6270"/>
                    <a:pt x="1670" y="6427"/>
                    <a:pt x="1859" y="6427"/>
                  </a:cubicBezTo>
                  <a:cubicBezTo>
                    <a:pt x="2048" y="6427"/>
                    <a:pt x="2206" y="6270"/>
                    <a:pt x="2206" y="6049"/>
                  </a:cubicBezTo>
                  <a:lnTo>
                    <a:pt x="2206" y="1072"/>
                  </a:lnTo>
                  <a:cubicBezTo>
                    <a:pt x="2206" y="851"/>
                    <a:pt x="2363" y="694"/>
                    <a:pt x="2584" y="694"/>
                  </a:cubicBezTo>
                  <a:close/>
                  <a:moveTo>
                    <a:pt x="2521" y="0"/>
                  </a:moveTo>
                  <a:cubicBezTo>
                    <a:pt x="1922" y="0"/>
                    <a:pt x="1450" y="473"/>
                    <a:pt x="1450" y="1072"/>
                  </a:cubicBezTo>
                  <a:lnTo>
                    <a:pt x="1450" y="1418"/>
                  </a:lnTo>
                  <a:lnTo>
                    <a:pt x="1103" y="1418"/>
                  </a:lnTo>
                  <a:cubicBezTo>
                    <a:pt x="505" y="1418"/>
                    <a:pt x="1" y="1891"/>
                    <a:pt x="1" y="2489"/>
                  </a:cubicBezTo>
                  <a:lnTo>
                    <a:pt x="1" y="8948"/>
                  </a:lnTo>
                  <a:cubicBezTo>
                    <a:pt x="1" y="9137"/>
                    <a:pt x="158" y="9294"/>
                    <a:pt x="347" y="9294"/>
                  </a:cubicBezTo>
                  <a:lnTo>
                    <a:pt x="11815" y="9294"/>
                  </a:lnTo>
                  <a:cubicBezTo>
                    <a:pt x="12004" y="9294"/>
                    <a:pt x="12162" y="9137"/>
                    <a:pt x="12162" y="8948"/>
                  </a:cubicBezTo>
                  <a:lnTo>
                    <a:pt x="12162" y="2489"/>
                  </a:lnTo>
                  <a:cubicBezTo>
                    <a:pt x="12225" y="1891"/>
                    <a:pt x="11689" y="1418"/>
                    <a:pt x="11122" y="1418"/>
                  </a:cubicBezTo>
                  <a:lnTo>
                    <a:pt x="10744" y="1418"/>
                  </a:lnTo>
                  <a:lnTo>
                    <a:pt x="10744" y="1072"/>
                  </a:lnTo>
                  <a:cubicBezTo>
                    <a:pt x="10744" y="473"/>
                    <a:pt x="10271" y="0"/>
                    <a:pt x="9704" y="0"/>
                  </a:cubicBezTo>
                  <a:cubicBezTo>
                    <a:pt x="9232" y="0"/>
                    <a:pt x="8822" y="315"/>
                    <a:pt x="8664" y="694"/>
                  </a:cubicBezTo>
                  <a:lnTo>
                    <a:pt x="3561" y="694"/>
                  </a:lnTo>
                  <a:cubicBezTo>
                    <a:pt x="3403" y="284"/>
                    <a:pt x="2994" y="0"/>
                    <a:pt x="2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-16636725" y="2889375"/>
              <a:ext cx="18125" cy="72500"/>
            </a:xfrm>
            <a:custGeom>
              <a:rect b="b" l="l" r="r" t="t"/>
              <a:pathLst>
                <a:path extrusionOk="0" h="2900" w="72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725" y="2742"/>
                    <a:pt x="725" y="2521"/>
                  </a:cubicBezTo>
                  <a:lnTo>
                    <a:pt x="725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-16708400" y="2889375"/>
              <a:ext cx="17350" cy="72500"/>
            </a:xfrm>
            <a:custGeom>
              <a:rect b="b" l="l" r="r" t="t"/>
              <a:pathLst>
                <a:path extrusionOk="0" h="2900" w="694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693" y="2742"/>
                    <a:pt x="693" y="2521"/>
                  </a:cubicBezTo>
                  <a:lnTo>
                    <a:pt x="693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-16816300" y="3050850"/>
              <a:ext cx="72475" cy="18150"/>
            </a:xfrm>
            <a:custGeom>
              <a:rect b="b" l="l" r="r" t="t"/>
              <a:pathLst>
                <a:path extrusionOk="0" h="726" w="2899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-16779300" y="3086300"/>
              <a:ext cx="88250" cy="18125"/>
            </a:xfrm>
            <a:custGeom>
              <a:rect b="b" l="l" r="r" t="t"/>
              <a:pathLst>
                <a:path extrusionOk="0" h="725" w="353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3183" y="725"/>
                  </a:lnTo>
                  <a:cubicBezTo>
                    <a:pt x="3372" y="725"/>
                    <a:pt x="3529" y="567"/>
                    <a:pt x="3529" y="378"/>
                  </a:cubicBezTo>
                  <a:cubicBezTo>
                    <a:pt x="3529" y="221"/>
                    <a:pt x="3372" y="0"/>
                    <a:pt x="3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-16636725" y="3086300"/>
              <a:ext cx="88225" cy="18125"/>
            </a:xfrm>
            <a:custGeom>
              <a:rect b="b" l="l" r="r" t="t"/>
              <a:pathLst>
                <a:path extrusionOk="0" h="725" w="3529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221"/>
                    <a:pt x="3371" y="0"/>
                    <a:pt x="3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-16583950" y="3050850"/>
              <a:ext cx="72475" cy="18150"/>
            </a:xfrm>
            <a:custGeom>
              <a:rect b="b" l="l" r="r" t="t"/>
              <a:pathLst>
                <a:path extrusionOk="0" h="726" w="2899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-16726525" y="3050850"/>
              <a:ext cx="125250" cy="18150"/>
            </a:xfrm>
            <a:custGeom>
              <a:rect b="b" l="l" r="r" t="t"/>
              <a:pathLst>
                <a:path extrusionOk="0" h="726" w="501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4663" y="725"/>
                  </a:lnTo>
                  <a:cubicBezTo>
                    <a:pt x="4852" y="725"/>
                    <a:pt x="5010" y="568"/>
                    <a:pt x="5010" y="378"/>
                  </a:cubicBezTo>
                  <a:cubicBezTo>
                    <a:pt x="5010" y="158"/>
                    <a:pt x="4852" y="0"/>
                    <a:pt x="4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36"/>
          <p:cNvGrpSpPr/>
          <p:nvPr/>
        </p:nvGrpSpPr>
        <p:grpSpPr>
          <a:xfrm>
            <a:off x="7048883" y="2460589"/>
            <a:ext cx="476329" cy="475125"/>
            <a:chOff x="-15717575" y="2786200"/>
            <a:chExt cx="306400" cy="305625"/>
          </a:xfrm>
        </p:grpSpPr>
        <p:sp>
          <p:nvSpPr>
            <p:cNvPr id="534" name="Google Shape;534;p36"/>
            <p:cNvSpPr/>
            <p:nvPr/>
          </p:nvSpPr>
          <p:spPr>
            <a:xfrm>
              <a:off x="-15717575" y="2786200"/>
              <a:ext cx="306400" cy="305625"/>
            </a:xfrm>
            <a:custGeom>
              <a:rect b="b" l="l" r="r" t="t"/>
              <a:pathLst>
                <a:path extrusionOk="0" h="12225" w="12256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-15593125" y="2859450"/>
              <a:ext cx="18125" cy="35475"/>
            </a:xfrm>
            <a:custGeom>
              <a:rect b="b" l="l" r="r" t="t"/>
              <a:pathLst>
                <a:path extrusionOk="0" h="1419" w="725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-15593125" y="2966575"/>
              <a:ext cx="17350" cy="35475"/>
            </a:xfrm>
            <a:custGeom>
              <a:rect b="b" l="l" r="r" t="t"/>
              <a:pathLst>
                <a:path extrusionOk="0" h="1419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-15557675" y="2859450"/>
              <a:ext cx="17350" cy="35475"/>
            </a:xfrm>
            <a:custGeom>
              <a:rect b="b" l="l" r="r" t="t"/>
              <a:pathLst>
                <a:path extrusionOk="0" h="1419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-15557675" y="2966575"/>
              <a:ext cx="17350" cy="35475"/>
            </a:xfrm>
            <a:custGeom>
              <a:rect b="b" l="l" r="r" t="t"/>
              <a:pathLst>
                <a:path extrusionOk="0" h="1419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-15575800" y="2913025"/>
              <a:ext cx="18125" cy="35450"/>
            </a:xfrm>
            <a:custGeom>
              <a:rect b="b" l="l" r="r" t="t"/>
              <a:pathLst>
                <a:path extrusionOk="0" h="1418" w="725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-15575800" y="3019350"/>
              <a:ext cx="18125" cy="35450"/>
            </a:xfrm>
            <a:custGeom>
              <a:rect b="b" l="l" r="r" t="t"/>
              <a:pathLst>
                <a:path extrusionOk="0" h="1418" w="725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36"/>
          <p:cNvGrpSpPr/>
          <p:nvPr/>
        </p:nvGrpSpPr>
        <p:grpSpPr>
          <a:xfrm>
            <a:off x="3359516" y="2482863"/>
            <a:ext cx="473920" cy="472676"/>
            <a:chOff x="-16442200" y="2801175"/>
            <a:chExt cx="304850" cy="304050"/>
          </a:xfrm>
        </p:grpSpPr>
        <p:sp>
          <p:nvSpPr>
            <p:cNvPr id="542" name="Google Shape;542;p36"/>
            <p:cNvSpPr/>
            <p:nvPr/>
          </p:nvSpPr>
          <p:spPr>
            <a:xfrm>
              <a:off x="-16369725" y="29429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-16442200" y="2801175"/>
              <a:ext cx="304850" cy="304050"/>
            </a:xfrm>
            <a:custGeom>
              <a:rect b="b" l="l" r="r" t="t"/>
              <a:pathLst>
                <a:path extrusionOk="0" h="12162" w="12194">
                  <a:moveTo>
                    <a:pt x="7940" y="694"/>
                  </a:moveTo>
                  <a:cubicBezTo>
                    <a:pt x="8255" y="694"/>
                    <a:pt x="8539" y="914"/>
                    <a:pt x="8602" y="1229"/>
                  </a:cubicBezTo>
                  <a:cubicBezTo>
                    <a:pt x="8633" y="1324"/>
                    <a:pt x="8728" y="1418"/>
                    <a:pt x="8854" y="1450"/>
                  </a:cubicBezTo>
                  <a:cubicBezTo>
                    <a:pt x="9169" y="1544"/>
                    <a:pt x="9358" y="1796"/>
                    <a:pt x="9358" y="2111"/>
                  </a:cubicBezTo>
                  <a:cubicBezTo>
                    <a:pt x="9358" y="2426"/>
                    <a:pt x="9169" y="2710"/>
                    <a:pt x="8854" y="2804"/>
                  </a:cubicBezTo>
                  <a:cubicBezTo>
                    <a:pt x="8728" y="2836"/>
                    <a:pt x="8633" y="2899"/>
                    <a:pt x="8602" y="3025"/>
                  </a:cubicBezTo>
                  <a:cubicBezTo>
                    <a:pt x="8539" y="3340"/>
                    <a:pt x="8255" y="3529"/>
                    <a:pt x="7940" y="3529"/>
                  </a:cubicBezTo>
                  <a:cubicBezTo>
                    <a:pt x="7625" y="3529"/>
                    <a:pt x="7373" y="3340"/>
                    <a:pt x="7279" y="3056"/>
                  </a:cubicBezTo>
                  <a:cubicBezTo>
                    <a:pt x="7216" y="2899"/>
                    <a:pt x="7058" y="2836"/>
                    <a:pt x="6901" y="2836"/>
                  </a:cubicBezTo>
                  <a:lnTo>
                    <a:pt x="6806" y="2836"/>
                  </a:lnTo>
                  <a:cubicBezTo>
                    <a:pt x="6649" y="2836"/>
                    <a:pt x="6522" y="2899"/>
                    <a:pt x="6428" y="3056"/>
                  </a:cubicBezTo>
                  <a:cubicBezTo>
                    <a:pt x="6333" y="3340"/>
                    <a:pt x="6081" y="3529"/>
                    <a:pt x="5766" y="3529"/>
                  </a:cubicBezTo>
                  <a:cubicBezTo>
                    <a:pt x="5451" y="3529"/>
                    <a:pt x="5231" y="3340"/>
                    <a:pt x="5105" y="3056"/>
                  </a:cubicBezTo>
                  <a:cubicBezTo>
                    <a:pt x="5073" y="2899"/>
                    <a:pt x="4916" y="2836"/>
                    <a:pt x="4758" y="2836"/>
                  </a:cubicBezTo>
                  <a:lnTo>
                    <a:pt x="4632" y="2836"/>
                  </a:lnTo>
                  <a:cubicBezTo>
                    <a:pt x="4475" y="2836"/>
                    <a:pt x="4349" y="2899"/>
                    <a:pt x="4254" y="3056"/>
                  </a:cubicBezTo>
                  <a:cubicBezTo>
                    <a:pt x="4191" y="3340"/>
                    <a:pt x="3908" y="3529"/>
                    <a:pt x="3593" y="3529"/>
                  </a:cubicBezTo>
                  <a:cubicBezTo>
                    <a:pt x="3277" y="3529"/>
                    <a:pt x="2994" y="3340"/>
                    <a:pt x="2931" y="3025"/>
                  </a:cubicBezTo>
                  <a:cubicBezTo>
                    <a:pt x="2899" y="2899"/>
                    <a:pt x="2805" y="2836"/>
                    <a:pt x="2679" y="2804"/>
                  </a:cubicBezTo>
                  <a:cubicBezTo>
                    <a:pt x="2395" y="2710"/>
                    <a:pt x="2175" y="2426"/>
                    <a:pt x="2175" y="2111"/>
                  </a:cubicBezTo>
                  <a:cubicBezTo>
                    <a:pt x="2175" y="1796"/>
                    <a:pt x="2395" y="1544"/>
                    <a:pt x="2679" y="1450"/>
                  </a:cubicBezTo>
                  <a:cubicBezTo>
                    <a:pt x="2805" y="1418"/>
                    <a:pt x="2899" y="1324"/>
                    <a:pt x="2931" y="1229"/>
                  </a:cubicBezTo>
                  <a:cubicBezTo>
                    <a:pt x="2994" y="914"/>
                    <a:pt x="3277" y="694"/>
                    <a:pt x="3593" y="694"/>
                  </a:cubicBezTo>
                  <a:cubicBezTo>
                    <a:pt x="3908" y="694"/>
                    <a:pt x="4160" y="914"/>
                    <a:pt x="4254" y="1166"/>
                  </a:cubicBezTo>
                  <a:cubicBezTo>
                    <a:pt x="4317" y="1324"/>
                    <a:pt x="4475" y="1418"/>
                    <a:pt x="4632" y="1418"/>
                  </a:cubicBezTo>
                  <a:lnTo>
                    <a:pt x="4758" y="1418"/>
                  </a:lnTo>
                  <a:cubicBezTo>
                    <a:pt x="4916" y="1418"/>
                    <a:pt x="5010" y="1324"/>
                    <a:pt x="5105" y="1166"/>
                  </a:cubicBezTo>
                  <a:cubicBezTo>
                    <a:pt x="5231" y="914"/>
                    <a:pt x="5451" y="694"/>
                    <a:pt x="5766" y="694"/>
                  </a:cubicBezTo>
                  <a:cubicBezTo>
                    <a:pt x="6081" y="694"/>
                    <a:pt x="6333" y="914"/>
                    <a:pt x="6428" y="1166"/>
                  </a:cubicBezTo>
                  <a:cubicBezTo>
                    <a:pt x="6491" y="1324"/>
                    <a:pt x="6649" y="1418"/>
                    <a:pt x="6806" y="1418"/>
                  </a:cubicBezTo>
                  <a:lnTo>
                    <a:pt x="6901" y="1418"/>
                  </a:lnTo>
                  <a:cubicBezTo>
                    <a:pt x="7058" y="1418"/>
                    <a:pt x="7184" y="1324"/>
                    <a:pt x="7279" y="1166"/>
                  </a:cubicBezTo>
                  <a:cubicBezTo>
                    <a:pt x="7373" y="914"/>
                    <a:pt x="7625" y="694"/>
                    <a:pt x="7940" y="694"/>
                  </a:cubicBezTo>
                  <a:close/>
                  <a:moveTo>
                    <a:pt x="6459" y="4065"/>
                  </a:moveTo>
                  <a:cubicBezTo>
                    <a:pt x="6522" y="4128"/>
                    <a:pt x="7184" y="4632"/>
                    <a:pt x="7184" y="5671"/>
                  </a:cubicBezTo>
                  <a:cubicBezTo>
                    <a:pt x="7184" y="6207"/>
                    <a:pt x="6995" y="6711"/>
                    <a:pt x="6585" y="7120"/>
                  </a:cubicBezTo>
                  <a:cubicBezTo>
                    <a:pt x="6428" y="7120"/>
                    <a:pt x="6270" y="7089"/>
                    <a:pt x="6081" y="7089"/>
                  </a:cubicBezTo>
                  <a:cubicBezTo>
                    <a:pt x="5798" y="7089"/>
                    <a:pt x="5514" y="7120"/>
                    <a:pt x="5294" y="7152"/>
                  </a:cubicBezTo>
                  <a:cubicBezTo>
                    <a:pt x="5577" y="6711"/>
                    <a:pt x="5735" y="6175"/>
                    <a:pt x="5735" y="5608"/>
                  </a:cubicBezTo>
                  <a:cubicBezTo>
                    <a:pt x="5735" y="5104"/>
                    <a:pt x="5577" y="4569"/>
                    <a:pt x="5294" y="4128"/>
                  </a:cubicBezTo>
                  <a:lnTo>
                    <a:pt x="5294" y="4128"/>
                  </a:lnTo>
                  <a:cubicBezTo>
                    <a:pt x="5420" y="4159"/>
                    <a:pt x="5577" y="4191"/>
                    <a:pt x="5735" y="4191"/>
                  </a:cubicBezTo>
                  <a:cubicBezTo>
                    <a:pt x="5792" y="4205"/>
                    <a:pt x="5848" y="4211"/>
                    <a:pt x="5905" y="4211"/>
                  </a:cubicBezTo>
                  <a:cubicBezTo>
                    <a:pt x="6099" y="4211"/>
                    <a:pt x="6289" y="4138"/>
                    <a:pt x="6459" y="4065"/>
                  </a:cubicBezTo>
                  <a:close/>
                  <a:moveTo>
                    <a:pt x="8602" y="4065"/>
                  </a:moveTo>
                  <a:cubicBezTo>
                    <a:pt x="8633" y="4128"/>
                    <a:pt x="9295" y="4632"/>
                    <a:pt x="9295" y="5671"/>
                  </a:cubicBezTo>
                  <a:cubicBezTo>
                    <a:pt x="9295" y="6459"/>
                    <a:pt x="9043" y="7404"/>
                    <a:pt x="8287" y="7751"/>
                  </a:cubicBezTo>
                  <a:cubicBezTo>
                    <a:pt x="8003" y="7562"/>
                    <a:pt x="7688" y="7404"/>
                    <a:pt x="7373" y="7310"/>
                  </a:cubicBezTo>
                  <a:cubicBezTo>
                    <a:pt x="7751" y="6837"/>
                    <a:pt x="7909" y="6270"/>
                    <a:pt x="7909" y="5671"/>
                  </a:cubicBezTo>
                  <a:cubicBezTo>
                    <a:pt x="7877" y="5167"/>
                    <a:pt x="7720" y="4632"/>
                    <a:pt x="7468" y="4159"/>
                  </a:cubicBezTo>
                  <a:lnTo>
                    <a:pt x="7468" y="4159"/>
                  </a:lnTo>
                  <a:cubicBezTo>
                    <a:pt x="7619" y="4209"/>
                    <a:pt x="7775" y="4235"/>
                    <a:pt x="7930" y="4235"/>
                  </a:cubicBezTo>
                  <a:cubicBezTo>
                    <a:pt x="8163" y="4235"/>
                    <a:pt x="8394" y="4178"/>
                    <a:pt x="8602" y="4065"/>
                  </a:cubicBezTo>
                  <a:close/>
                  <a:moveTo>
                    <a:pt x="9894" y="2710"/>
                  </a:moveTo>
                  <a:cubicBezTo>
                    <a:pt x="10870" y="3371"/>
                    <a:pt x="11469" y="4474"/>
                    <a:pt x="11469" y="5671"/>
                  </a:cubicBezTo>
                  <a:cubicBezTo>
                    <a:pt x="11469" y="7367"/>
                    <a:pt x="9957" y="9278"/>
                    <a:pt x="8454" y="9278"/>
                  </a:cubicBezTo>
                  <a:cubicBezTo>
                    <a:pt x="8141" y="9278"/>
                    <a:pt x="7829" y="9195"/>
                    <a:pt x="7531" y="9011"/>
                  </a:cubicBezTo>
                  <a:lnTo>
                    <a:pt x="7405" y="8948"/>
                  </a:lnTo>
                  <a:cubicBezTo>
                    <a:pt x="7011" y="8648"/>
                    <a:pt x="6562" y="8499"/>
                    <a:pt x="6117" y="8499"/>
                  </a:cubicBezTo>
                  <a:cubicBezTo>
                    <a:pt x="5672" y="8499"/>
                    <a:pt x="5231" y="8648"/>
                    <a:pt x="4853" y="8948"/>
                  </a:cubicBezTo>
                  <a:cubicBezTo>
                    <a:pt x="4601" y="9137"/>
                    <a:pt x="4309" y="9231"/>
                    <a:pt x="4018" y="9231"/>
                  </a:cubicBezTo>
                  <a:cubicBezTo>
                    <a:pt x="3726" y="9231"/>
                    <a:pt x="3435" y="9137"/>
                    <a:pt x="3183" y="8948"/>
                  </a:cubicBezTo>
                  <a:cubicBezTo>
                    <a:pt x="2789" y="8622"/>
                    <a:pt x="2329" y="8464"/>
                    <a:pt x="1870" y="8464"/>
                  </a:cubicBezTo>
                  <a:cubicBezTo>
                    <a:pt x="1486" y="8464"/>
                    <a:pt x="1102" y="8575"/>
                    <a:pt x="757" y="8790"/>
                  </a:cubicBezTo>
                  <a:lnTo>
                    <a:pt x="757" y="7940"/>
                  </a:lnTo>
                  <a:cubicBezTo>
                    <a:pt x="1080" y="7815"/>
                    <a:pt x="1423" y="7752"/>
                    <a:pt x="1769" y="7752"/>
                  </a:cubicBezTo>
                  <a:cubicBezTo>
                    <a:pt x="2469" y="7752"/>
                    <a:pt x="3180" y="8011"/>
                    <a:pt x="3750" y="8538"/>
                  </a:cubicBezTo>
                  <a:cubicBezTo>
                    <a:pt x="3813" y="8601"/>
                    <a:pt x="3900" y="8633"/>
                    <a:pt x="3986" y="8633"/>
                  </a:cubicBezTo>
                  <a:cubicBezTo>
                    <a:pt x="4073" y="8633"/>
                    <a:pt x="4160" y="8601"/>
                    <a:pt x="4223" y="8538"/>
                  </a:cubicBezTo>
                  <a:cubicBezTo>
                    <a:pt x="4724" y="8069"/>
                    <a:pt x="5416" y="7833"/>
                    <a:pt x="6124" y="7833"/>
                  </a:cubicBezTo>
                  <a:cubicBezTo>
                    <a:pt x="6796" y="7833"/>
                    <a:pt x="7483" y="8046"/>
                    <a:pt x="8035" y="8475"/>
                  </a:cubicBezTo>
                  <a:cubicBezTo>
                    <a:pt x="8090" y="8512"/>
                    <a:pt x="8167" y="8527"/>
                    <a:pt x="8234" y="8527"/>
                  </a:cubicBezTo>
                  <a:cubicBezTo>
                    <a:pt x="8281" y="8527"/>
                    <a:pt x="8324" y="8520"/>
                    <a:pt x="8350" y="8507"/>
                  </a:cubicBezTo>
                  <a:cubicBezTo>
                    <a:pt x="8917" y="8318"/>
                    <a:pt x="9358" y="7908"/>
                    <a:pt x="9673" y="7373"/>
                  </a:cubicBezTo>
                  <a:cubicBezTo>
                    <a:pt x="9894" y="6900"/>
                    <a:pt x="10051" y="6301"/>
                    <a:pt x="10051" y="5671"/>
                  </a:cubicBezTo>
                  <a:cubicBezTo>
                    <a:pt x="10051" y="4884"/>
                    <a:pt x="9736" y="4128"/>
                    <a:pt x="9137" y="3560"/>
                  </a:cubicBezTo>
                  <a:lnTo>
                    <a:pt x="9106" y="3529"/>
                  </a:lnTo>
                  <a:cubicBezTo>
                    <a:pt x="9137" y="3497"/>
                    <a:pt x="9200" y="3403"/>
                    <a:pt x="9200" y="3371"/>
                  </a:cubicBezTo>
                  <a:cubicBezTo>
                    <a:pt x="9515" y="3214"/>
                    <a:pt x="9736" y="2993"/>
                    <a:pt x="9894" y="2710"/>
                  </a:cubicBezTo>
                  <a:close/>
                  <a:moveTo>
                    <a:pt x="11500" y="8034"/>
                  </a:moveTo>
                  <a:lnTo>
                    <a:pt x="11500" y="11468"/>
                  </a:lnTo>
                  <a:lnTo>
                    <a:pt x="726" y="11468"/>
                  </a:lnTo>
                  <a:lnTo>
                    <a:pt x="726" y="11405"/>
                  </a:lnTo>
                  <a:lnTo>
                    <a:pt x="726" y="9672"/>
                  </a:lnTo>
                  <a:cubicBezTo>
                    <a:pt x="789" y="9641"/>
                    <a:pt x="883" y="9578"/>
                    <a:pt x="946" y="9515"/>
                  </a:cubicBezTo>
                  <a:cubicBezTo>
                    <a:pt x="1214" y="9326"/>
                    <a:pt x="1521" y="9231"/>
                    <a:pt x="1824" y="9231"/>
                  </a:cubicBezTo>
                  <a:cubicBezTo>
                    <a:pt x="2128" y="9231"/>
                    <a:pt x="2427" y="9326"/>
                    <a:pt x="2679" y="9515"/>
                  </a:cubicBezTo>
                  <a:cubicBezTo>
                    <a:pt x="3073" y="9830"/>
                    <a:pt x="3530" y="9987"/>
                    <a:pt x="3986" y="9987"/>
                  </a:cubicBezTo>
                  <a:cubicBezTo>
                    <a:pt x="4443" y="9987"/>
                    <a:pt x="4900" y="9830"/>
                    <a:pt x="5294" y="9515"/>
                  </a:cubicBezTo>
                  <a:cubicBezTo>
                    <a:pt x="5546" y="9326"/>
                    <a:pt x="5837" y="9231"/>
                    <a:pt x="6133" y="9231"/>
                  </a:cubicBezTo>
                  <a:cubicBezTo>
                    <a:pt x="6428" y="9231"/>
                    <a:pt x="6727" y="9326"/>
                    <a:pt x="6995" y="9515"/>
                  </a:cubicBezTo>
                  <a:cubicBezTo>
                    <a:pt x="7027" y="9515"/>
                    <a:pt x="7027" y="9578"/>
                    <a:pt x="7184" y="9641"/>
                  </a:cubicBezTo>
                  <a:cubicBezTo>
                    <a:pt x="7562" y="9893"/>
                    <a:pt x="8003" y="9987"/>
                    <a:pt x="8476" y="9987"/>
                  </a:cubicBezTo>
                  <a:cubicBezTo>
                    <a:pt x="9704" y="9987"/>
                    <a:pt x="10839" y="9105"/>
                    <a:pt x="11500" y="8034"/>
                  </a:cubicBezTo>
                  <a:close/>
                  <a:moveTo>
                    <a:pt x="3624" y="0"/>
                  </a:moveTo>
                  <a:cubicBezTo>
                    <a:pt x="3088" y="0"/>
                    <a:pt x="2584" y="315"/>
                    <a:pt x="2332" y="820"/>
                  </a:cubicBezTo>
                  <a:cubicBezTo>
                    <a:pt x="1828" y="1040"/>
                    <a:pt x="1513" y="1544"/>
                    <a:pt x="1513" y="2111"/>
                  </a:cubicBezTo>
                  <a:cubicBezTo>
                    <a:pt x="1513" y="2678"/>
                    <a:pt x="1828" y="3182"/>
                    <a:pt x="2332" y="3434"/>
                  </a:cubicBezTo>
                  <a:cubicBezTo>
                    <a:pt x="2584" y="3939"/>
                    <a:pt x="3057" y="4254"/>
                    <a:pt x="3624" y="4254"/>
                  </a:cubicBezTo>
                  <a:cubicBezTo>
                    <a:pt x="3876" y="4254"/>
                    <a:pt x="4160" y="4159"/>
                    <a:pt x="4349" y="4065"/>
                  </a:cubicBezTo>
                  <a:cubicBezTo>
                    <a:pt x="4380" y="4128"/>
                    <a:pt x="5042" y="4632"/>
                    <a:pt x="5042" y="5671"/>
                  </a:cubicBezTo>
                  <a:cubicBezTo>
                    <a:pt x="5042" y="6522"/>
                    <a:pt x="4538" y="7278"/>
                    <a:pt x="3750" y="7625"/>
                  </a:cubicBezTo>
                  <a:cubicBezTo>
                    <a:pt x="3164" y="7245"/>
                    <a:pt x="2502" y="7045"/>
                    <a:pt x="1837" y="7045"/>
                  </a:cubicBezTo>
                  <a:cubicBezTo>
                    <a:pt x="1287" y="7045"/>
                    <a:pt x="735" y="7182"/>
                    <a:pt x="221" y="7467"/>
                  </a:cubicBezTo>
                  <a:cubicBezTo>
                    <a:pt x="95" y="7562"/>
                    <a:pt x="1" y="7688"/>
                    <a:pt x="1" y="7782"/>
                  </a:cubicBezTo>
                  <a:lnTo>
                    <a:pt x="1" y="11815"/>
                  </a:lnTo>
                  <a:cubicBezTo>
                    <a:pt x="1" y="12004"/>
                    <a:pt x="158" y="12161"/>
                    <a:pt x="379" y="12161"/>
                  </a:cubicBezTo>
                  <a:lnTo>
                    <a:pt x="11815" y="12161"/>
                  </a:lnTo>
                  <a:cubicBezTo>
                    <a:pt x="12036" y="12161"/>
                    <a:pt x="12193" y="12004"/>
                    <a:pt x="12193" y="11815"/>
                  </a:cubicBezTo>
                  <a:lnTo>
                    <a:pt x="12193" y="5671"/>
                  </a:lnTo>
                  <a:cubicBezTo>
                    <a:pt x="12193" y="4128"/>
                    <a:pt x="11343" y="2710"/>
                    <a:pt x="10020" y="1954"/>
                  </a:cubicBezTo>
                  <a:cubicBezTo>
                    <a:pt x="9988" y="1450"/>
                    <a:pt x="9673" y="1009"/>
                    <a:pt x="9200" y="820"/>
                  </a:cubicBezTo>
                  <a:cubicBezTo>
                    <a:pt x="8948" y="315"/>
                    <a:pt x="8476" y="0"/>
                    <a:pt x="7909" y="0"/>
                  </a:cubicBezTo>
                  <a:cubicBezTo>
                    <a:pt x="7468" y="0"/>
                    <a:pt x="7121" y="189"/>
                    <a:pt x="6838" y="473"/>
                  </a:cubicBezTo>
                  <a:cubicBezTo>
                    <a:pt x="6554" y="158"/>
                    <a:pt x="6144" y="0"/>
                    <a:pt x="5766" y="0"/>
                  </a:cubicBezTo>
                  <a:cubicBezTo>
                    <a:pt x="5357" y="0"/>
                    <a:pt x="4979" y="189"/>
                    <a:pt x="4695" y="473"/>
                  </a:cubicBezTo>
                  <a:cubicBezTo>
                    <a:pt x="4412" y="158"/>
                    <a:pt x="4034" y="0"/>
                    <a:pt x="3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-16423275" y="2907500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 txBox="1"/>
          <p:nvPr>
            <p:ph type="title"/>
          </p:nvPr>
        </p:nvSpPr>
        <p:spPr>
          <a:xfrm>
            <a:off x="4955625" y="191225"/>
            <a:ext cx="34740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2673"/>
                </a:solidFill>
              </a:rPr>
              <a:t>COMPUTATIONAL APPROACH</a:t>
            </a:r>
            <a:endParaRPr>
              <a:solidFill>
                <a:srgbClr val="2626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7"/>
          <p:cNvSpPr txBox="1"/>
          <p:nvPr>
            <p:ph idx="1" type="body"/>
          </p:nvPr>
        </p:nvSpPr>
        <p:spPr>
          <a:xfrm>
            <a:off x="4004975" y="1269575"/>
            <a:ext cx="4523700" cy="16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Utilization of</a:t>
            </a:r>
            <a:r>
              <a:rPr lang="en" sz="1800"/>
              <a:t> a network expansion to test which essential nutrients ca</a:t>
            </a:r>
            <a:r>
              <a:rPr lang="en" sz="1800"/>
              <a:t>n in principle b</a:t>
            </a:r>
            <a:r>
              <a:rPr lang="en" sz="1800"/>
              <a:t>e produced from Mars compounds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t/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Starting from the initial seed sets, possible biochemical reactions are executed to generate new compounds, &amp; are added to the initial list of compounds after each step</a:t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t/>
            </a:r>
            <a:endParaRPr sz="18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/>
              <a:t>Process is repeated until no more reactions can be performed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725" y="1269575"/>
            <a:ext cx="4130702" cy="248046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7"/>
          <p:cNvSpPr txBox="1"/>
          <p:nvPr/>
        </p:nvSpPr>
        <p:spPr>
          <a:xfrm>
            <a:off x="1263900" y="2437475"/>
            <a:ext cx="14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62673"/>
                </a:solidFill>
              </a:rPr>
              <a:t>Repeat</a:t>
            </a:r>
            <a:endParaRPr b="1">
              <a:solidFill>
                <a:srgbClr val="26267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8"/>
          <p:cNvSpPr txBox="1"/>
          <p:nvPr>
            <p:ph idx="1" type="subTitle"/>
          </p:nvPr>
        </p:nvSpPr>
        <p:spPr>
          <a:xfrm>
            <a:off x="1524825" y="1564013"/>
            <a:ext cx="1991100" cy="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Compounds confirmed in multiple missions</a:t>
            </a:r>
            <a:endParaRPr sz="17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8"/>
          <p:cNvSpPr txBox="1"/>
          <p:nvPr>
            <p:ph idx="5" type="subTitle"/>
          </p:nvPr>
        </p:nvSpPr>
        <p:spPr>
          <a:xfrm>
            <a:off x="5583200" y="1564025"/>
            <a:ext cx="25932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Atmospheric compounds from all sites</a:t>
            </a:r>
            <a:endParaRPr sz="1700"/>
          </a:p>
        </p:txBody>
      </p:sp>
      <p:sp>
        <p:nvSpPr>
          <p:cNvPr id="559" name="Google Shape;559;p38"/>
          <p:cNvSpPr txBox="1"/>
          <p:nvPr>
            <p:ph idx="6" type="subTitle"/>
          </p:nvPr>
        </p:nvSpPr>
        <p:spPr>
          <a:xfrm>
            <a:off x="5583200" y="2998023"/>
            <a:ext cx="28674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Location specific compounds (Gale Crater, Gusev Crater, Meridiani Planum, &amp; Ares Vallis)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8"/>
          <p:cNvSpPr txBox="1"/>
          <p:nvPr>
            <p:ph idx="7" type="subTitle"/>
          </p:nvPr>
        </p:nvSpPr>
        <p:spPr>
          <a:xfrm>
            <a:off x="1524825" y="3132900"/>
            <a:ext cx="19911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Terrestrial compounds from all sites</a:t>
            </a:r>
            <a:endParaRPr sz="17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8"/>
          <p:cNvSpPr txBox="1"/>
          <p:nvPr>
            <p:ph idx="8" type="title"/>
          </p:nvPr>
        </p:nvSpPr>
        <p:spPr>
          <a:xfrm>
            <a:off x="813500" y="415637"/>
            <a:ext cx="77151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73"/>
                </a:solidFill>
              </a:rPr>
              <a:t>COMPOUND</a:t>
            </a:r>
            <a:r>
              <a:rPr lang="en">
                <a:solidFill>
                  <a:srgbClr val="262673"/>
                </a:solidFill>
              </a:rPr>
              <a:t> CLASSIFICATIONS</a:t>
            </a:r>
            <a:endParaRPr>
              <a:solidFill>
                <a:srgbClr val="262673"/>
              </a:solidFill>
            </a:endParaRPr>
          </a:p>
        </p:txBody>
      </p:sp>
      <p:sp>
        <p:nvSpPr>
          <p:cNvPr id="562" name="Google Shape;562;p38"/>
          <p:cNvSpPr/>
          <p:nvPr/>
        </p:nvSpPr>
        <p:spPr>
          <a:xfrm flipH="1">
            <a:off x="3556239" y="1672862"/>
            <a:ext cx="817113" cy="624420"/>
          </a:xfrm>
          <a:custGeom>
            <a:rect b="b" l="l" r="r" t="t"/>
            <a:pathLst>
              <a:path extrusionOk="0" h="36193" w="47362">
                <a:moveTo>
                  <a:pt x="29094" y="0"/>
                </a:moveTo>
                <a:cubicBezTo>
                  <a:pt x="19475" y="0"/>
                  <a:pt x="9801" y="4452"/>
                  <a:pt x="4021" y="12197"/>
                </a:cubicBezTo>
                <a:cubicBezTo>
                  <a:pt x="2043" y="14878"/>
                  <a:pt x="447" y="18005"/>
                  <a:pt x="319" y="21356"/>
                </a:cubicBezTo>
                <a:cubicBezTo>
                  <a:pt x="0" y="27899"/>
                  <a:pt x="5521" y="33675"/>
                  <a:pt x="11840" y="35430"/>
                </a:cubicBezTo>
                <a:cubicBezTo>
                  <a:pt x="13744" y="35959"/>
                  <a:pt x="15687" y="36192"/>
                  <a:pt x="17640" y="36192"/>
                </a:cubicBezTo>
                <a:cubicBezTo>
                  <a:pt x="22171" y="36192"/>
                  <a:pt x="26752" y="34936"/>
                  <a:pt x="30989" y="33196"/>
                </a:cubicBezTo>
                <a:cubicBezTo>
                  <a:pt x="34946" y="31601"/>
                  <a:pt x="39159" y="29048"/>
                  <a:pt x="40053" y="24899"/>
                </a:cubicBezTo>
                <a:cubicBezTo>
                  <a:pt x="40627" y="22218"/>
                  <a:pt x="39734" y="19250"/>
                  <a:pt x="40978" y="16856"/>
                </a:cubicBezTo>
                <a:cubicBezTo>
                  <a:pt x="42351" y="14239"/>
                  <a:pt x="45829" y="13122"/>
                  <a:pt x="46723" y="10314"/>
                </a:cubicBezTo>
                <a:cubicBezTo>
                  <a:pt x="47361" y="8399"/>
                  <a:pt x="46499" y="6229"/>
                  <a:pt x="45031" y="4824"/>
                </a:cubicBezTo>
                <a:cubicBezTo>
                  <a:pt x="43563" y="3388"/>
                  <a:pt x="41617" y="2622"/>
                  <a:pt x="39702" y="2016"/>
                </a:cubicBezTo>
                <a:lnTo>
                  <a:pt x="39383" y="1825"/>
                </a:lnTo>
                <a:cubicBezTo>
                  <a:pt x="36087" y="590"/>
                  <a:pt x="32594" y="0"/>
                  <a:pt x="29094" y="0"/>
                </a:cubicBezTo>
                <a:close/>
              </a:path>
            </a:pathLst>
          </a:custGeom>
          <a:solidFill>
            <a:srgbClr val="0D49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4766081" y="1671063"/>
            <a:ext cx="817113" cy="624420"/>
          </a:xfrm>
          <a:custGeom>
            <a:rect b="b" l="l" r="r" t="t"/>
            <a:pathLst>
              <a:path extrusionOk="0" h="36193" w="47362">
                <a:moveTo>
                  <a:pt x="29094" y="0"/>
                </a:moveTo>
                <a:cubicBezTo>
                  <a:pt x="19475" y="0"/>
                  <a:pt x="9801" y="4452"/>
                  <a:pt x="4021" y="12197"/>
                </a:cubicBezTo>
                <a:cubicBezTo>
                  <a:pt x="2043" y="14878"/>
                  <a:pt x="447" y="18005"/>
                  <a:pt x="319" y="21356"/>
                </a:cubicBezTo>
                <a:cubicBezTo>
                  <a:pt x="0" y="27899"/>
                  <a:pt x="5521" y="33675"/>
                  <a:pt x="11840" y="35430"/>
                </a:cubicBezTo>
                <a:cubicBezTo>
                  <a:pt x="13744" y="35959"/>
                  <a:pt x="15687" y="36192"/>
                  <a:pt x="17640" y="36192"/>
                </a:cubicBezTo>
                <a:cubicBezTo>
                  <a:pt x="22171" y="36192"/>
                  <a:pt x="26752" y="34936"/>
                  <a:pt x="30989" y="33196"/>
                </a:cubicBezTo>
                <a:cubicBezTo>
                  <a:pt x="34946" y="31601"/>
                  <a:pt x="39159" y="29048"/>
                  <a:pt x="40053" y="24899"/>
                </a:cubicBezTo>
                <a:cubicBezTo>
                  <a:pt x="40627" y="22218"/>
                  <a:pt x="39734" y="19250"/>
                  <a:pt x="40978" y="16856"/>
                </a:cubicBezTo>
                <a:cubicBezTo>
                  <a:pt x="42351" y="14239"/>
                  <a:pt x="45829" y="13122"/>
                  <a:pt x="46723" y="10314"/>
                </a:cubicBezTo>
                <a:cubicBezTo>
                  <a:pt x="47361" y="8399"/>
                  <a:pt x="46499" y="6229"/>
                  <a:pt x="45031" y="4824"/>
                </a:cubicBezTo>
                <a:cubicBezTo>
                  <a:pt x="43563" y="3388"/>
                  <a:pt x="41617" y="2622"/>
                  <a:pt x="39702" y="2016"/>
                </a:cubicBezTo>
                <a:lnTo>
                  <a:pt x="39383" y="1825"/>
                </a:lnTo>
                <a:cubicBezTo>
                  <a:pt x="36087" y="590"/>
                  <a:pt x="32594" y="0"/>
                  <a:pt x="29094" y="0"/>
                </a:cubicBezTo>
                <a:close/>
              </a:path>
            </a:pathLst>
          </a:custGeom>
          <a:solidFill>
            <a:srgbClr val="325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8"/>
          <p:cNvSpPr/>
          <p:nvPr/>
        </p:nvSpPr>
        <p:spPr>
          <a:xfrm>
            <a:off x="4745036" y="3219569"/>
            <a:ext cx="817113" cy="624420"/>
          </a:xfrm>
          <a:custGeom>
            <a:rect b="b" l="l" r="r" t="t"/>
            <a:pathLst>
              <a:path extrusionOk="0" h="36193" w="47362">
                <a:moveTo>
                  <a:pt x="29094" y="0"/>
                </a:moveTo>
                <a:cubicBezTo>
                  <a:pt x="19475" y="0"/>
                  <a:pt x="9801" y="4452"/>
                  <a:pt x="4021" y="12197"/>
                </a:cubicBezTo>
                <a:cubicBezTo>
                  <a:pt x="2043" y="14878"/>
                  <a:pt x="447" y="18005"/>
                  <a:pt x="319" y="21356"/>
                </a:cubicBezTo>
                <a:cubicBezTo>
                  <a:pt x="0" y="27899"/>
                  <a:pt x="5521" y="33675"/>
                  <a:pt x="11840" y="35430"/>
                </a:cubicBezTo>
                <a:cubicBezTo>
                  <a:pt x="13744" y="35959"/>
                  <a:pt x="15687" y="36192"/>
                  <a:pt x="17640" y="36192"/>
                </a:cubicBezTo>
                <a:cubicBezTo>
                  <a:pt x="22171" y="36192"/>
                  <a:pt x="26752" y="34936"/>
                  <a:pt x="30989" y="33196"/>
                </a:cubicBezTo>
                <a:cubicBezTo>
                  <a:pt x="34946" y="31601"/>
                  <a:pt x="39159" y="29048"/>
                  <a:pt x="40053" y="24899"/>
                </a:cubicBezTo>
                <a:cubicBezTo>
                  <a:pt x="40627" y="22218"/>
                  <a:pt x="39734" y="19250"/>
                  <a:pt x="40978" y="16856"/>
                </a:cubicBezTo>
                <a:cubicBezTo>
                  <a:pt x="42351" y="14239"/>
                  <a:pt x="45829" y="13122"/>
                  <a:pt x="46723" y="10314"/>
                </a:cubicBezTo>
                <a:cubicBezTo>
                  <a:pt x="47361" y="8399"/>
                  <a:pt x="46499" y="6229"/>
                  <a:pt x="45031" y="4824"/>
                </a:cubicBezTo>
                <a:cubicBezTo>
                  <a:pt x="43563" y="3388"/>
                  <a:pt x="41617" y="2622"/>
                  <a:pt x="39702" y="2016"/>
                </a:cubicBezTo>
                <a:lnTo>
                  <a:pt x="39383" y="1825"/>
                </a:lnTo>
                <a:cubicBezTo>
                  <a:pt x="36087" y="590"/>
                  <a:pt x="32594" y="0"/>
                  <a:pt x="29094" y="0"/>
                </a:cubicBezTo>
                <a:close/>
              </a:path>
            </a:pathLst>
          </a:custGeom>
          <a:solidFill>
            <a:srgbClr val="4A86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8"/>
          <p:cNvSpPr/>
          <p:nvPr/>
        </p:nvSpPr>
        <p:spPr>
          <a:xfrm flipH="1">
            <a:off x="3556249" y="3217589"/>
            <a:ext cx="817113" cy="624420"/>
          </a:xfrm>
          <a:custGeom>
            <a:rect b="b" l="l" r="r" t="t"/>
            <a:pathLst>
              <a:path extrusionOk="0" h="36193" w="47362">
                <a:moveTo>
                  <a:pt x="29094" y="0"/>
                </a:moveTo>
                <a:cubicBezTo>
                  <a:pt x="19475" y="0"/>
                  <a:pt x="9801" y="4452"/>
                  <a:pt x="4021" y="12197"/>
                </a:cubicBezTo>
                <a:cubicBezTo>
                  <a:pt x="2043" y="14878"/>
                  <a:pt x="447" y="18005"/>
                  <a:pt x="319" y="21356"/>
                </a:cubicBezTo>
                <a:cubicBezTo>
                  <a:pt x="0" y="27899"/>
                  <a:pt x="5521" y="33675"/>
                  <a:pt x="11840" y="35430"/>
                </a:cubicBezTo>
                <a:cubicBezTo>
                  <a:pt x="13744" y="35959"/>
                  <a:pt x="15687" y="36192"/>
                  <a:pt x="17640" y="36192"/>
                </a:cubicBezTo>
                <a:cubicBezTo>
                  <a:pt x="22171" y="36192"/>
                  <a:pt x="26752" y="34936"/>
                  <a:pt x="30989" y="33196"/>
                </a:cubicBezTo>
                <a:cubicBezTo>
                  <a:pt x="34946" y="31601"/>
                  <a:pt x="39159" y="29048"/>
                  <a:pt x="40053" y="24899"/>
                </a:cubicBezTo>
                <a:cubicBezTo>
                  <a:pt x="40627" y="22218"/>
                  <a:pt x="39734" y="19250"/>
                  <a:pt x="40978" y="16856"/>
                </a:cubicBezTo>
                <a:cubicBezTo>
                  <a:pt x="42351" y="14239"/>
                  <a:pt x="45829" y="13122"/>
                  <a:pt x="46723" y="10314"/>
                </a:cubicBezTo>
                <a:cubicBezTo>
                  <a:pt x="47361" y="8399"/>
                  <a:pt x="46499" y="6229"/>
                  <a:pt x="45031" y="4824"/>
                </a:cubicBezTo>
                <a:cubicBezTo>
                  <a:pt x="43563" y="3388"/>
                  <a:pt x="41617" y="2622"/>
                  <a:pt x="39702" y="2016"/>
                </a:cubicBezTo>
                <a:lnTo>
                  <a:pt x="39383" y="1825"/>
                </a:lnTo>
                <a:cubicBezTo>
                  <a:pt x="36087" y="590"/>
                  <a:pt x="32594" y="0"/>
                  <a:pt x="29094" y="0"/>
                </a:cubicBezTo>
                <a:close/>
              </a:path>
            </a:pathLst>
          </a:custGeom>
          <a:solidFill>
            <a:srgbClr val="2626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8"/>
          <p:cNvSpPr/>
          <p:nvPr/>
        </p:nvSpPr>
        <p:spPr>
          <a:xfrm>
            <a:off x="3817949" y="1814250"/>
            <a:ext cx="293692" cy="295967"/>
          </a:xfrm>
          <a:custGeom>
            <a:rect b="b" l="l" r="r" t="t"/>
            <a:pathLst>
              <a:path extrusionOk="0" h="12225" w="12131">
                <a:moveTo>
                  <a:pt x="6050" y="756"/>
                </a:moveTo>
                <a:cubicBezTo>
                  <a:pt x="6239" y="756"/>
                  <a:pt x="6396" y="914"/>
                  <a:pt x="6396" y="1103"/>
                </a:cubicBezTo>
                <a:cubicBezTo>
                  <a:pt x="6396" y="1324"/>
                  <a:pt x="6239" y="1481"/>
                  <a:pt x="6050" y="1481"/>
                </a:cubicBezTo>
                <a:cubicBezTo>
                  <a:pt x="5861" y="1481"/>
                  <a:pt x="5703" y="1324"/>
                  <a:pt x="5703" y="1103"/>
                </a:cubicBezTo>
                <a:cubicBezTo>
                  <a:pt x="5703" y="914"/>
                  <a:pt x="5861" y="756"/>
                  <a:pt x="6050" y="756"/>
                </a:cubicBezTo>
                <a:close/>
                <a:moveTo>
                  <a:pt x="3183" y="2174"/>
                </a:moveTo>
                <a:cubicBezTo>
                  <a:pt x="3372" y="2174"/>
                  <a:pt x="3530" y="2332"/>
                  <a:pt x="3530" y="2521"/>
                </a:cubicBezTo>
                <a:cubicBezTo>
                  <a:pt x="3530" y="2741"/>
                  <a:pt x="3372" y="2899"/>
                  <a:pt x="3183" y="2899"/>
                </a:cubicBezTo>
                <a:cubicBezTo>
                  <a:pt x="2994" y="2899"/>
                  <a:pt x="2836" y="2741"/>
                  <a:pt x="2836" y="2521"/>
                </a:cubicBezTo>
                <a:cubicBezTo>
                  <a:pt x="2836" y="2332"/>
                  <a:pt x="2994" y="2174"/>
                  <a:pt x="3183" y="2174"/>
                </a:cubicBezTo>
                <a:close/>
                <a:moveTo>
                  <a:pt x="8885" y="2174"/>
                </a:moveTo>
                <a:cubicBezTo>
                  <a:pt x="9074" y="2174"/>
                  <a:pt x="9232" y="2332"/>
                  <a:pt x="9232" y="2521"/>
                </a:cubicBezTo>
                <a:cubicBezTo>
                  <a:pt x="9232" y="2741"/>
                  <a:pt x="9074" y="2899"/>
                  <a:pt x="8885" y="2899"/>
                </a:cubicBezTo>
                <a:cubicBezTo>
                  <a:pt x="8696" y="2899"/>
                  <a:pt x="8539" y="2741"/>
                  <a:pt x="8539" y="2521"/>
                </a:cubicBezTo>
                <a:cubicBezTo>
                  <a:pt x="8539" y="2332"/>
                  <a:pt x="8696" y="2174"/>
                  <a:pt x="8885" y="2174"/>
                </a:cubicBezTo>
                <a:close/>
                <a:moveTo>
                  <a:pt x="6050" y="3718"/>
                </a:moveTo>
                <a:cubicBezTo>
                  <a:pt x="6396" y="4033"/>
                  <a:pt x="7153" y="4726"/>
                  <a:pt x="7562" y="5640"/>
                </a:cubicBezTo>
                <a:cubicBezTo>
                  <a:pt x="6869" y="6238"/>
                  <a:pt x="6365" y="6931"/>
                  <a:pt x="6050" y="7814"/>
                </a:cubicBezTo>
                <a:cubicBezTo>
                  <a:pt x="5735" y="6994"/>
                  <a:pt x="5199" y="6238"/>
                  <a:pt x="4569" y="5640"/>
                </a:cubicBezTo>
                <a:cubicBezTo>
                  <a:pt x="4947" y="4726"/>
                  <a:pt x="5703" y="4033"/>
                  <a:pt x="6050" y="3718"/>
                </a:cubicBezTo>
                <a:close/>
                <a:moveTo>
                  <a:pt x="1009" y="5010"/>
                </a:moveTo>
                <a:cubicBezTo>
                  <a:pt x="3561" y="5010"/>
                  <a:pt x="5672" y="7089"/>
                  <a:pt x="5672" y="9704"/>
                </a:cubicBezTo>
                <a:lnTo>
                  <a:pt x="5672" y="10050"/>
                </a:lnTo>
                <a:lnTo>
                  <a:pt x="5294" y="10050"/>
                </a:lnTo>
                <a:cubicBezTo>
                  <a:pt x="2773" y="10050"/>
                  <a:pt x="663" y="7971"/>
                  <a:pt x="663" y="5356"/>
                </a:cubicBezTo>
                <a:lnTo>
                  <a:pt x="663" y="5010"/>
                </a:lnTo>
                <a:close/>
                <a:moveTo>
                  <a:pt x="11406" y="5010"/>
                </a:moveTo>
                <a:lnTo>
                  <a:pt x="11406" y="5356"/>
                </a:lnTo>
                <a:cubicBezTo>
                  <a:pt x="11406" y="7971"/>
                  <a:pt x="9326" y="10050"/>
                  <a:pt x="6775" y="10050"/>
                </a:cubicBezTo>
                <a:lnTo>
                  <a:pt x="6396" y="10050"/>
                </a:lnTo>
                <a:lnTo>
                  <a:pt x="6396" y="9704"/>
                </a:lnTo>
                <a:cubicBezTo>
                  <a:pt x="6396" y="7089"/>
                  <a:pt x="8507" y="5010"/>
                  <a:pt x="11059" y="5010"/>
                </a:cubicBezTo>
                <a:close/>
                <a:moveTo>
                  <a:pt x="7814" y="10649"/>
                </a:moveTo>
                <a:lnTo>
                  <a:pt x="7814" y="10775"/>
                </a:lnTo>
                <a:cubicBezTo>
                  <a:pt x="7814" y="11153"/>
                  <a:pt x="7499" y="11468"/>
                  <a:pt x="7121" y="11468"/>
                </a:cubicBezTo>
                <a:cubicBezTo>
                  <a:pt x="6712" y="11468"/>
                  <a:pt x="6396" y="11153"/>
                  <a:pt x="6396" y="10775"/>
                </a:cubicBezTo>
                <a:cubicBezTo>
                  <a:pt x="6838" y="10775"/>
                  <a:pt x="7247" y="10775"/>
                  <a:pt x="7814" y="10649"/>
                </a:cubicBezTo>
                <a:close/>
                <a:moveTo>
                  <a:pt x="4286" y="10680"/>
                </a:moveTo>
                <a:cubicBezTo>
                  <a:pt x="4884" y="10806"/>
                  <a:pt x="5262" y="10806"/>
                  <a:pt x="5703" y="10806"/>
                </a:cubicBezTo>
                <a:cubicBezTo>
                  <a:pt x="5703" y="11153"/>
                  <a:pt x="5388" y="11500"/>
                  <a:pt x="4979" y="11500"/>
                </a:cubicBezTo>
                <a:cubicBezTo>
                  <a:pt x="4601" y="11500"/>
                  <a:pt x="4286" y="11185"/>
                  <a:pt x="4286" y="10806"/>
                </a:cubicBezTo>
                <a:lnTo>
                  <a:pt x="4286" y="10680"/>
                </a:lnTo>
                <a:close/>
                <a:moveTo>
                  <a:pt x="6050" y="0"/>
                </a:moveTo>
                <a:cubicBezTo>
                  <a:pt x="5451" y="0"/>
                  <a:pt x="4979" y="473"/>
                  <a:pt x="4979" y="1071"/>
                </a:cubicBezTo>
                <a:cubicBezTo>
                  <a:pt x="4979" y="1544"/>
                  <a:pt x="5294" y="1922"/>
                  <a:pt x="5703" y="2080"/>
                </a:cubicBezTo>
                <a:lnTo>
                  <a:pt x="5703" y="3025"/>
                </a:lnTo>
                <a:cubicBezTo>
                  <a:pt x="5357" y="3308"/>
                  <a:pt x="4475" y="4096"/>
                  <a:pt x="3971" y="5167"/>
                </a:cubicBezTo>
                <a:cubicBezTo>
                  <a:pt x="3845" y="5104"/>
                  <a:pt x="3687" y="5010"/>
                  <a:pt x="3561" y="4947"/>
                </a:cubicBezTo>
                <a:lnTo>
                  <a:pt x="3561" y="3529"/>
                </a:lnTo>
                <a:cubicBezTo>
                  <a:pt x="4002" y="3371"/>
                  <a:pt x="4286" y="2962"/>
                  <a:pt x="4286" y="2489"/>
                </a:cubicBezTo>
                <a:cubicBezTo>
                  <a:pt x="4286" y="1891"/>
                  <a:pt x="3813" y="1418"/>
                  <a:pt x="3214" y="1418"/>
                </a:cubicBezTo>
                <a:cubicBezTo>
                  <a:pt x="2616" y="1418"/>
                  <a:pt x="2143" y="1891"/>
                  <a:pt x="2143" y="2489"/>
                </a:cubicBezTo>
                <a:cubicBezTo>
                  <a:pt x="2143" y="2962"/>
                  <a:pt x="2458" y="3371"/>
                  <a:pt x="2868" y="3529"/>
                </a:cubicBezTo>
                <a:lnTo>
                  <a:pt x="2868" y="4632"/>
                </a:lnTo>
                <a:cubicBezTo>
                  <a:pt x="2269" y="4411"/>
                  <a:pt x="1671" y="4316"/>
                  <a:pt x="1041" y="4316"/>
                </a:cubicBezTo>
                <a:lnTo>
                  <a:pt x="348" y="4316"/>
                </a:lnTo>
                <a:cubicBezTo>
                  <a:pt x="158" y="4316"/>
                  <a:pt x="1" y="4474"/>
                  <a:pt x="1" y="4663"/>
                </a:cubicBezTo>
                <a:lnTo>
                  <a:pt x="1" y="5356"/>
                </a:lnTo>
                <a:cubicBezTo>
                  <a:pt x="1" y="6774"/>
                  <a:pt x="537" y="8160"/>
                  <a:pt x="1576" y="9200"/>
                </a:cubicBezTo>
                <a:cubicBezTo>
                  <a:pt x="2143" y="9767"/>
                  <a:pt x="2836" y="10208"/>
                  <a:pt x="3561" y="10491"/>
                </a:cubicBezTo>
                <a:lnTo>
                  <a:pt x="3561" y="10806"/>
                </a:lnTo>
                <a:cubicBezTo>
                  <a:pt x="3561" y="11594"/>
                  <a:pt x="4191" y="12224"/>
                  <a:pt x="4979" y="12224"/>
                </a:cubicBezTo>
                <a:cubicBezTo>
                  <a:pt x="5420" y="12224"/>
                  <a:pt x="5829" y="12035"/>
                  <a:pt x="6050" y="11752"/>
                </a:cubicBezTo>
                <a:cubicBezTo>
                  <a:pt x="6333" y="12067"/>
                  <a:pt x="6680" y="12224"/>
                  <a:pt x="7121" y="12224"/>
                </a:cubicBezTo>
                <a:cubicBezTo>
                  <a:pt x="7909" y="12224"/>
                  <a:pt x="8539" y="11594"/>
                  <a:pt x="8539" y="10806"/>
                </a:cubicBezTo>
                <a:lnTo>
                  <a:pt x="8539" y="10491"/>
                </a:lnTo>
                <a:cubicBezTo>
                  <a:pt x="9295" y="10208"/>
                  <a:pt x="9957" y="9767"/>
                  <a:pt x="10555" y="9200"/>
                </a:cubicBezTo>
                <a:cubicBezTo>
                  <a:pt x="11563" y="8160"/>
                  <a:pt x="12130" y="6837"/>
                  <a:pt x="12130" y="5356"/>
                </a:cubicBezTo>
                <a:lnTo>
                  <a:pt x="12130" y="4663"/>
                </a:lnTo>
                <a:cubicBezTo>
                  <a:pt x="12130" y="4474"/>
                  <a:pt x="11973" y="4316"/>
                  <a:pt x="11752" y="4316"/>
                </a:cubicBezTo>
                <a:lnTo>
                  <a:pt x="11059" y="4316"/>
                </a:lnTo>
                <a:cubicBezTo>
                  <a:pt x="10429" y="4316"/>
                  <a:pt x="9831" y="4411"/>
                  <a:pt x="9232" y="4632"/>
                </a:cubicBezTo>
                <a:lnTo>
                  <a:pt x="9232" y="3529"/>
                </a:lnTo>
                <a:cubicBezTo>
                  <a:pt x="9673" y="3371"/>
                  <a:pt x="9957" y="2962"/>
                  <a:pt x="9957" y="2489"/>
                </a:cubicBezTo>
                <a:cubicBezTo>
                  <a:pt x="9957" y="1891"/>
                  <a:pt x="9484" y="1418"/>
                  <a:pt x="8885" y="1418"/>
                </a:cubicBezTo>
                <a:cubicBezTo>
                  <a:pt x="8287" y="1418"/>
                  <a:pt x="7814" y="1891"/>
                  <a:pt x="7814" y="2489"/>
                </a:cubicBezTo>
                <a:cubicBezTo>
                  <a:pt x="7814" y="2962"/>
                  <a:pt x="8129" y="3371"/>
                  <a:pt x="8539" y="3529"/>
                </a:cubicBezTo>
                <a:lnTo>
                  <a:pt x="8539" y="4947"/>
                </a:lnTo>
                <a:cubicBezTo>
                  <a:pt x="8381" y="5010"/>
                  <a:pt x="8255" y="5104"/>
                  <a:pt x="8129" y="5167"/>
                </a:cubicBezTo>
                <a:cubicBezTo>
                  <a:pt x="7625" y="4096"/>
                  <a:pt x="6775" y="3308"/>
                  <a:pt x="6396" y="3025"/>
                </a:cubicBezTo>
                <a:lnTo>
                  <a:pt x="6396" y="2080"/>
                </a:lnTo>
                <a:cubicBezTo>
                  <a:pt x="6838" y="1922"/>
                  <a:pt x="7121" y="1544"/>
                  <a:pt x="7121" y="1071"/>
                </a:cubicBezTo>
                <a:cubicBezTo>
                  <a:pt x="7121" y="473"/>
                  <a:pt x="6649" y="0"/>
                  <a:pt x="6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8"/>
          <p:cNvSpPr/>
          <p:nvPr/>
        </p:nvSpPr>
        <p:spPr>
          <a:xfrm>
            <a:off x="5027803" y="1815775"/>
            <a:ext cx="293667" cy="292917"/>
          </a:xfrm>
          <a:custGeom>
            <a:rect b="b" l="l" r="r" t="t"/>
            <a:pathLst>
              <a:path extrusionOk="0" h="12099" w="1213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8" name="Google Shape;568;p38"/>
          <p:cNvGrpSpPr/>
          <p:nvPr/>
        </p:nvGrpSpPr>
        <p:grpSpPr>
          <a:xfrm>
            <a:off x="3817892" y="3383256"/>
            <a:ext cx="294637" cy="293024"/>
            <a:chOff x="-3854375" y="2046625"/>
            <a:chExt cx="293025" cy="291450"/>
          </a:xfrm>
        </p:grpSpPr>
        <p:sp>
          <p:nvSpPr>
            <p:cNvPr id="569" name="Google Shape;569;p38"/>
            <p:cNvSpPr/>
            <p:nvPr/>
          </p:nvSpPr>
          <p:spPr>
            <a:xfrm>
              <a:off x="-3854375" y="2046625"/>
              <a:ext cx="293025" cy="291450"/>
            </a:xfrm>
            <a:custGeom>
              <a:rect b="b" l="l" r="r" t="t"/>
              <a:pathLst>
                <a:path extrusionOk="0" h="11658" w="11721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-3714975" y="2080500"/>
              <a:ext cx="103200" cy="119750"/>
            </a:xfrm>
            <a:custGeom>
              <a:rect b="b" l="l" r="r" t="t"/>
              <a:pathLst>
                <a:path extrusionOk="0" h="4790" w="4128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8"/>
          <p:cNvSpPr/>
          <p:nvPr/>
        </p:nvSpPr>
        <p:spPr>
          <a:xfrm>
            <a:off x="4909881" y="3392788"/>
            <a:ext cx="340168" cy="273948"/>
          </a:xfrm>
          <a:custGeom>
            <a:rect b="b" l="l" r="r" t="t"/>
            <a:pathLst>
              <a:path extrusionOk="0" h="15563" w="19325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9"/>
          <p:cNvSpPr txBox="1"/>
          <p:nvPr>
            <p:ph idx="8" type="title"/>
          </p:nvPr>
        </p:nvSpPr>
        <p:spPr>
          <a:xfrm>
            <a:off x="813500" y="415637"/>
            <a:ext cx="7715100" cy="5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2673"/>
                </a:solidFill>
              </a:rPr>
              <a:t>COMPOUND LOCATIONS</a:t>
            </a:r>
            <a:endParaRPr>
              <a:solidFill>
                <a:srgbClr val="262673"/>
              </a:solidFill>
            </a:endParaRPr>
          </a:p>
        </p:txBody>
      </p:sp>
      <p:pic>
        <p:nvPicPr>
          <p:cNvPr id="577" name="Google Shape;57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0937"/>
            <a:ext cx="8767805" cy="387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0"/>
          <p:cNvSpPr txBox="1"/>
          <p:nvPr>
            <p:ph type="title"/>
          </p:nvPr>
        </p:nvSpPr>
        <p:spPr>
          <a:xfrm>
            <a:off x="714300" y="20437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262673"/>
                </a:solidFill>
              </a:rPr>
              <a:t>RESULTS</a:t>
            </a:r>
            <a:endParaRPr sz="2700">
              <a:solidFill>
                <a:srgbClr val="2626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2673"/>
                </a:solidFill>
              </a:rPr>
              <a:t>Generated Target Compounds by Network Expansion</a:t>
            </a:r>
            <a:endParaRPr sz="2000">
              <a:solidFill>
                <a:srgbClr val="262673"/>
              </a:solidFill>
            </a:endParaRPr>
          </a:p>
        </p:txBody>
      </p:sp>
      <p:pic>
        <p:nvPicPr>
          <p:cNvPr id="583" name="Google Shape;5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50" y="1219550"/>
            <a:ext cx="3845800" cy="37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7700" y="1171700"/>
            <a:ext cx="3845800" cy="377078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0"/>
          <p:cNvSpPr txBox="1"/>
          <p:nvPr/>
        </p:nvSpPr>
        <p:spPr>
          <a:xfrm>
            <a:off x="968600" y="1171700"/>
            <a:ext cx="3198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Atmosphere Only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0"/>
          <p:cNvSpPr txBox="1"/>
          <p:nvPr/>
        </p:nvSpPr>
        <p:spPr>
          <a:xfrm>
            <a:off x="5115200" y="1117250"/>
            <a:ext cx="37851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Gale Crater,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Terrestrial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40"/>
          <p:cNvSpPr txBox="1"/>
          <p:nvPr/>
        </p:nvSpPr>
        <p:spPr>
          <a:xfrm rot="-5400000">
            <a:off x="-1241250" y="2839263"/>
            <a:ext cx="33261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essential nutrients generated by expansion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8" name="Google Shape;588;p40"/>
          <p:cNvSpPr txBox="1"/>
          <p:nvPr/>
        </p:nvSpPr>
        <p:spPr>
          <a:xfrm rot="-5400000">
            <a:off x="3020325" y="2942438"/>
            <a:ext cx="33261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Number of essential nutrients generated by expansion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9" name="Google Shape;589;p40"/>
          <p:cNvSpPr txBox="1"/>
          <p:nvPr/>
        </p:nvSpPr>
        <p:spPr>
          <a:xfrm>
            <a:off x="1362488" y="4794825"/>
            <a:ext cx="2380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Step of network expansion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0"/>
          <p:cNvSpPr txBox="1"/>
          <p:nvPr/>
        </p:nvSpPr>
        <p:spPr>
          <a:xfrm>
            <a:off x="5817650" y="4794825"/>
            <a:ext cx="23802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Step of network expansion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"/>
          <p:cNvSpPr txBox="1"/>
          <p:nvPr>
            <p:ph type="title"/>
          </p:nvPr>
        </p:nvSpPr>
        <p:spPr>
          <a:xfrm>
            <a:off x="582800" y="1106113"/>
            <a:ext cx="3435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2673"/>
                </a:solidFill>
              </a:rPr>
              <a:t>VITAMIN LIST COMPARISON</a:t>
            </a:r>
            <a:endParaRPr>
              <a:solidFill>
                <a:srgbClr val="26267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1"/>
          <p:cNvSpPr txBox="1"/>
          <p:nvPr>
            <p:ph idx="1" type="subTitle"/>
          </p:nvPr>
        </p:nvSpPr>
        <p:spPr>
          <a:xfrm>
            <a:off x="582800" y="1956738"/>
            <a:ext cx="3435600" cy="12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Generation of all 20 amino acids, several carbohydrates, lipids, &amp; vitamins from </a:t>
            </a:r>
            <a:r>
              <a:rPr lang="en" sz="2000"/>
              <a:t>terrestrial</a:t>
            </a:r>
            <a:r>
              <a:rPr lang="en" sz="2000"/>
              <a:t> compounds</a:t>
            </a:r>
            <a:endParaRPr sz="2000"/>
          </a:p>
        </p:txBody>
      </p:sp>
      <p:pic>
        <p:nvPicPr>
          <p:cNvPr id="597" name="Google Shape;5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500" y="1189750"/>
            <a:ext cx="4511725" cy="375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800" y="486975"/>
            <a:ext cx="4695126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2"/>
          <p:cNvSpPr txBox="1"/>
          <p:nvPr>
            <p:ph type="title"/>
          </p:nvPr>
        </p:nvSpPr>
        <p:spPr>
          <a:xfrm>
            <a:off x="714300" y="306833"/>
            <a:ext cx="77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62673"/>
                </a:solidFill>
              </a:rPr>
              <a:t>CONCLUSION</a:t>
            </a:r>
            <a:endParaRPr>
              <a:solidFill>
                <a:srgbClr val="262673"/>
              </a:solidFill>
            </a:endParaRPr>
          </a:p>
        </p:txBody>
      </p:sp>
      <p:sp>
        <p:nvSpPr>
          <p:cNvPr id="604" name="Google Shape;604;p42"/>
          <p:cNvSpPr txBox="1"/>
          <p:nvPr>
            <p:ph idx="1" type="subTitle"/>
          </p:nvPr>
        </p:nvSpPr>
        <p:spPr>
          <a:xfrm>
            <a:off x="539200" y="1032525"/>
            <a:ext cx="7970700" cy="26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A</a:t>
            </a:r>
            <a:r>
              <a:rPr lang="en" sz="2000"/>
              <a:t>mount and variety of producible compounds differ greatly by the choice of sites from which resources will be extracted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Resource abundant sites (e.g., Gale Crater) are more promising than the other sites such as Gusev Crater, Meridiani Planum, and Ares Vallis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Atmospheric compounds alone are not sufficient to support human health even under the most optimistic assumptions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000"/>
              <a:t>S</a:t>
            </a:r>
            <a:r>
              <a:rPr lang="en" sz="2000"/>
              <a:t>ite selection is a critical factor for the future ISRU applications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arth Science: Geograph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744D"/>
      </a:accent1>
      <a:accent2>
        <a:srgbClr val="212121"/>
      </a:accent2>
      <a:accent3>
        <a:srgbClr val="4EA0DB"/>
      </a:accent3>
      <a:accent4>
        <a:srgbClr val="8C3703"/>
      </a:accent4>
      <a:accent5>
        <a:srgbClr val="FE9FA3"/>
      </a:accent5>
      <a:accent6>
        <a:srgbClr val="F4CCCC"/>
      </a:accent6>
      <a:hlink>
        <a:srgbClr val="A385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